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2" r:id="rId4"/>
  </p:sldMasterIdLst>
  <p:notesMasterIdLst>
    <p:notesMasterId r:id="rId15"/>
  </p:notesMasterIdLst>
  <p:handoutMasterIdLst>
    <p:handoutMasterId r:id="rId16"/>
  </p:handoutMasterIdLst>
  <p:sldIdLst>
    <p:sldId id="354" r:id="rId5"/>
    <p:sldId id="357" r:id="rId6"/>
    <p:sldId id="359" r:id="rId7"/>
    <p:sldId id="370" r:id="rId8"/>
    <p:sldId id="361" r:id="rId9"/>
    <p:sldId id="360" r:id="rId10"/>
    <p:sldId id="363" r:id="rId11"/>
    <p:sldId id="368" r:id="rId12"/>
    <p:sldId id="369" r:id="rId13"/>
    <p:sldId id="362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DD"/>
    <a:srgbClr val="435F30"/>
    <a:srgbClr val="FFBD2E"/>
    <a:srgbClr val="F8A66D"/>
    <a:srgbClr val="002234"/>
    <a:srgbClr val="A0E5FC"/>
    <a:srgbClr val="EEEDE4"/>
    <a:srgbClr val="179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3725" autoAdjust="0"/>
  </p:normalViewPr>
  <p:slideViewPr>
    <p:cSldViewPr showGuides="1">
      <p:cViewPr varScale="1">
        <p:scale>
          <a:sx n="114" d="100"/>
          <a:sy n="114" d="100"/>
        </p:scale>
        <p:origin x="300" y="114"/>
      </p:cViewPr>
      <p:guideLst>
        <p:guide orient="horz" pos="1152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11/25/2024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‹№›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11/25/2024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B9ECE05-B050-7B30-3DCF-C5545D98DE65}"/>
              </a:ext>
            </a:extLst>
          </p:cNvPr>
          <p:cNvSpPr/>
          <p:nvPr userDrawn="1"/>
        </p:nvSpPr>
        <p:spPr>
          <a:xfrm>
            <a:off x="510258" y="457200"/>
            <a:ext cx="2536154" cy="5943596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C22D5FD-B448-8027-71A7-A11456078B6D}"/>
              </a:ext>
            </a:extLst>
          </p:cNvPr>
          <p:cNvCxnSpPr>
            <a:cxnSpLocks/>
          </p:cNvCxnSpPr>
          <p:nvPr userDrawn="1"/>
        </p:nvCxnSpPr>
        <p:spPr>
          <a:xfrm>
            <a:off x="3633718" y="5867400"/>
            <a:ext cx="7718494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8EBBE6-6915-B802-3D14-AC978526159B}"/>
              </a:ext>
            </a:extLst>
          </p:cNvPr>
          <p:cNvCxnSpPr>
            <a:cxnSpLocks/>
          </p:cNvCxnSpPr>
          <p:nvPr userDrawn="1"/>
        </p:nvCxnSpPr>
        <p:spPr>
          <a:xfrm>
            <a:off x="3579812" y="533400"/>
            <a:ext cx="7718494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B212E51-D8DB-B639-E7DA-F86F419C5F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59" t="-608" r="-10838" b="608"/>
          <a:stretch/>
        </p:blipFill>
        <p:spPr>
          <a:xfrm>
            <a:off x="0" y="152400"/>
            <a:ext cx="2621866" cy="3657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8A66AED-7478-A6F8-0751-3E5DC9ABF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955" t="-1334" r="-10741" b="23144"/>
          <a:stretch/>
        </p:blipFill>
        <p:spPr>
          <a:xfrm>
            <a:off x="-23143" y="4572000"/>
            <a:ext cx="2645009" cy="2285997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C63DA051-BF33-1B86-4044-74230090E9FB}"/>
              </a:ext>
            </a:extLst>
          </p:cNvPr>
          <p:cNvSpPr/>
          <p:nvPr userDrawn="1"/>
        </p:nvSpPr>
        <p:spPr>
          <a:xfrm rot="2700000">
            <a:off x="1629286" y="3973178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6DF71BF-D5D9-31A1-CEAF-F4E7C8A0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448" y="530352"/>
            <a:ext cx="7772400" cy="2862072"/>
          </a:xfrm>
        </p:spPr>
        <p:txBody>
          <a:bodyPr>
            <a:normAutofit/>
          </a:bodyPr>
          <a:lstStyle>
            <a:lvl1pPr>
              <a:defRPr sz="5400">
                <a:ln w="31750">
                  <a:solidFill>
                    <a:schemeClr val="accent2">
                      <a:lumMod val="50000"/>
                    </a:schemeClr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A4C88CD-A074-B135-5A75-C4741BD9B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0168" y="3557016"/>
            <a:ext cx="7772401" cy="1066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075259E-8BB2-0D8E-6ADD-F8B54ACCAD6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630168" y="6190488"/>
            <a:ext cx="1446212" cy="210312"/>
          </a:xfrm>
        </p:spPr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8DDA-6C9D-8B86-2FC0-8E5F1310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1076248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8">
            <a:extLst>
              <a:ext uri="{FF2B5EF4-FFF2-40B4-BE49-F238E27FC236}">
                <a16:creationId xmlns:a16="http://schemas.microsoft.com/office/drawing/2014/main" id="{B8058444-CAAE-9075-06DD-CA7475610897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585216" y="2066545"/>
            <a:ext cx="5129784" cy="164039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72A43166-102A-35B9-70FB-5E34A959DD83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6099048" y="2066545"/>
            <a:ext cx="5129784" cy="164039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BC23DD-4FCE-130E-B4E1-D95A8CD6E676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8BBFEA-903D-D7F6-1BC1-911DE35E8775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5DE43A-60F4-A089-D93E-741A4D0929DF}"/>
              </a:ext>
            </a:extLst>
          </p:cNvPr>
          <p:cNvSpPr/>
          <p:nvPr/>
        </p:nvSpPr>
        <p:spPr>
          <a:xfrm>
            <a:off x="581992" y="3994574"/>
            <a:ext cx="10770220" cy="1153636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C02731-8947-D88F-F80B-F2C65DA5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4" r="-5560"/>
          <a:stretch/>
        </p:blipFill>
        <p:spPr>
          <a:xfrm>
            <a:off x="8715414" y="3679037"/>
            <a:ext cx="1998474" cy="19007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428FFD0-6816-9A55-2A04-B52A4152E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4" r="-5560"/>
          <a:stretch/>
        </p:blipFill>
        <p:spPr>
          <a:xfrm>
            <a:off x="5134816" y="3679037"/>
            <a:ext cx="1998474" cy="190073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B769B67-BF85-171D-E468-159DC7A42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4" r="-5560"/>
          <a:stretch/>
        </p:blipFill>
        <p:spPr>
          <a:xfrm>
            <a:off x="1390589" y="3679037"/>
            <a:ext cx="1998474" cy="1900731"/>
          </a:xfrm>
          <a:prstGeom prst="rect">
            <a:avLst/>
          </a:prstGeom>
        </p:spPr>
      </p:pic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15E08D62-18FF-AEA1-A29B-0C212BE31713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918652" y="4208778"/>
            <a:ext cx="841248" cy="8412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0C30F2D6-7955-A01D-4414-08BD54DC4C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788" y="4208778"/>
            <a:ext cx="841248" cy="8412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88D95A1F-88CD-45EF-9B7E-52D533D351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2563" y="4157029"/>
            <a:ext cx="841248" cy="8412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9425B-7D90-1B71-5868-B3E7A6C8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266C-5561-C631-7A76-C0C47166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830D7-6165-3054-1914-DB6D1394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0AA7070-5E0F-A195-181C-1F8779194804}"/>
              </a:ext>
            </a:extLst>
          </p:cNvPr>
          <p:cNvSpPr/>
          <p:nvPr userDrawn="1"/>
        </p:nvSpPr>
        <p:spPr>
          <a:xfrm>
            <a:off x="617300" y="2098628"/>
            <a:ext cx="5204302" cy="3326011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EBC589-0AFD-F714-9D30-5929AB52587C}"/>
              </a:ext>
            </a:extLst>
          </p:cNvPr>
          <p:cNvSpPr/>
          <p:nvPr userDrawn="1"/>
        </p:nvSpPr>
        <p:spPr>
          <a:xfrm>
            <a:off x="6101646" y="2084190"/>
            <a:ext cx="5302013" cy="3326010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FB934-22A7-686D-6489-5802A497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1792"/>
            <a:ext cx="10762488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FA4554B-98CB-41FF-83FE-16E82D7001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7251" y="2313833"/>
            <a:ext cx="4724400" cy="2895600"/>
          </a:xfrm>
          <a:custGeom>
            <a:avLst/>
            <a:gdLst>
              <a:gd name="connsiteX0" fmla="*/ 235470 w 4724400"/>
              <a:gd name="connsiteY0" fmla="*/ 0 h 2895600"/>
              <a:gd name="connsiteX1" fmla="*/ 4488930 w 4724400"/>
              <a:gd name="connsiteY1" fmla="*/ 0 h 2895600"/>
              <a:gd name="connsiteX2" fmla="*/ 4724400 w 4724400"/>
              <a:gd name="connsiteY2" fmla="*/ 235470 h 2895600"/>
              <a:gd name="connsiteX3" fmla="*/ 4724400 w 4724400"/>
              <a:gd name="connsiteY3" fmla="*/ 2660130 h 2895600"/>
              <a:gd name="connsiteX4" fmla="*/ 4488930 w 4724400"/>
              <a:gd name="connsiteY4" fmla="*/ 2895600 h 2895600"/>
              <a:gd name="connsiteX5" fmla="*/ 235470 w 4724400"/>
              <a:gd name="connsiteY5" fmla="*/ 2895600 h 2895600"/>
              <a:gd name="connsiteX6" fmla="*/ 188015 w 4724400"/>
              <a:gd name="connsiteY6" fmla="*/ 2890816 h 2895600"/>
              <a:gd name="connsiteX7" fmla="*/ 182053 w 4724400"/>
              <a:gd name="connsiteY7" fmla="*/ 2888966 h 2895600"/>
              <a:gd name="connsiteX8" fmla="*/ 240221 w 4724400"/>
              <a:gd name="connsiteY8" fmla="*/ 2859062 h 2895600"/>
              <a:gd name="connsiteX9" fmla="*/ 283213 w 4724400"/>
              <a:gd name="connsiteY9" fmla="*/ 2577420 h 2895600"/>
              <a:gd name="connsiteX10" fmla="*/ 3325 w 4724400"/>
              <a:gd name="connsiteY10" fmla="*/ 2533112 h 2895600"/>
              <a:gd name="connsiteX11" fmla="*/ 0 w 4724400"/>
              <a:gd name="connsiteY11" fmla="*/ 2536350 h 2895600"/>
              <a:gd name="connsiteX12" fmla="*/ 0 w 4724400"/>
              <a:gd name="connsiteY12" fmla="*/ 235470 h 2895600"/>
              <a:gd name="connsiteX13" fmla="*/ 235470 w 4724400"/>
              <a:gd name="connsiteY13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24400" h="2895600">
                <a:moveTo>
                  <a:pt x="235470" y="0"/>
                </a:moveTo>
                <a:lnTo>
                  <a:pt x="4488930" y="0"/>
                </a:lnTo>
                <a:cubicBezTo>
                  <a:pt x="4618976" y="0"/>
                  <a:pt x="4724400" y="105424"/>
                  <a:pt x="4724400" y="235470"/>
                </a:cubicBezTo>
                <a:lnTo>
                  <a:pt x="4724400" y="2660130"/>
                </a:lnTo>
                <a:cubicBezTo>
                  <a:pt x="4724400" y="2790176"/>
                  <a:pt x="4618976" y="2895600"/>
                  <a:pt x="4488930" y="2895600"/>
                </a:cubicBezTo>
                <a:lnTo>
                  <a:pt x="235470" y="2895600"/>
                </a:lnTo>
                <a:cubicBezTo>
                  <a:pt x="219214" y="2895600"/>
                  <a:pt x="203343" y="2893953"/>
                  <a:pt x="188015" y="2890816"/>
                </a:cubicBezTo>
                <a:lnTo>
                  <a:pt x="182053" y="2888966"/>
                </a:lnTo>
                <a:lnTo>
                  <a:pt x="240221" y="2859062"/>
                </a:lnTo>
                <a:cubicBezTo>
                  <a:pt x="329714" y="2793258"/>
                  <a:pt x="349017" y="2666914"/>
                  <a:pt x="283213" y="2577420"/>
                </a:cubicBezTo>
                <a:cubicBezTo>
                  <a:pt x="217847" y="2488365"/>
                  <a:pt x="93258" y="2468624"/>
                  <a:pt x="3325" y="2533112"/>
                </a:cubicBezTo>
                <a:lnTo>
                  <a:pt x="0" y="2536350"/>
                </a:lnTo>
                <a:lnTo>
                  <a:pt x="0" y="235470"/>
                </a:lnTo>
                <a:cubicBezTo>
                  <a:pt x="0" y="105424"/>
                  <a:pt x="105424" y="0"/>
                  <a:pt x="23547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lIns="365760" rIns="36576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B254B580-B88B-30D6-906C-5D8A528326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95461" y="2313833"/>
            <a:ext cx="4724400" cy="2895600"/>
          </a:xfrm>
          <a:custGeom>
            <a:avLst/>
            <a:gdLst>
              <a:gd name="connsiteX0" fmla="*/ 235470 w 4724400"/>
              <a:gd name="connsiteY0" fmla="*/ 0 h 2895600"/>
              <a:gd name="connsiteX1" fmla="*/ 4410363 w 4724400"/>
              <a:gd name="connsiteY1" fmla="*/ 0 h 2895600"/>
              <a:gd name="connsiteX2" fmla="*/ 4402058 w 4724400"/>
              <a:gd name="connsiteY2" fmla="*/ 8305 h 2895600"/>
              <a:gd name="connsiteX3" fmla="*/ 4595726 w 4724400"/>
              <a:gd name="connsiteY3" fmla="*/ 201973 h 2895600"/>
              <a:gd name="connsiteX4" fmla="*/ 4684950 w 4724400"/>
              <a:gd name="connsiteY4" fmla="*/ 112749 h 2895600"/>
              <a:gd name="connsiteX5" fmla="*/ 4705896 w 4724400"/>
              <a:gd name="connsiteY5" fmla="*/ 143815 h 2895600"/>
              <a:gd name="connsiteX6" fmla="*/ 4724400 w 4724400"/>
              <a:gd name="connsiteY6" fmla="*/ 235470 h 2895600"/>
              <a:gd name="connsiteX7" fmla="*/ 4724400 w 4724400"/>
              <a:gd name="connsiteY7" fmla="*/ 2660130 h 2895600"/>
              <a:gd name="connsiteX8" fmla="*/ 4488930 w 4724400"/>
              <a:gd name="connsiteY8" fmla="*/ 2895600 h 2895600"/>
              <a:gd name="connsiteX9" fmla="*/ 235470 w 4724400"/>
              <a:gd name="connsiteY9" fmla="*/ 2895600 h 2895600"/>
              <a:gd name="connsiteX10" fmla="*/ 0 w 4724400"/>
              <a:gd name="connsiteY10" fmla="*/ 2660130 h 2895600"/>
              <a:gd name="connsiteX11" fmla="*/ 0 w 4724400"/>
              <a:gd name="connsiteY11" fmla="*/ 235470 h 2895600"/>
              <a:gd name="connsiteX12" fmla="*/ 235470 w 4724400"/>
              <a:gd name="connsiteY12" fmla="*/ 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4400" h="2895600">
                <a:moveTo>
                  <a:pt x="235470" y="0"/>
                </a:moveTo>
                <a:lnTo>
                  <a:pt x="4410363" y="0"/>
                </a:lnTo>
                <a:lnTo>
                  <a:pt x="4402058" y="8305"/>
                </a:lnTo>
                <a:lnTo>
                  <a:pt x="4595726" y="201973"/>
                </a:lnTo>
                <a:lnTo>
                  <a:pt x="4684950" y="112749"/>
                </a:lnTo>
                <a:lnTo>
                  <a:pt x="4705896" y="143815"/>
                </a:lnTo>
                <a:cubicBezTo>
                  <a:pt x="4717811" y="171986"/>
                  <a:pt x="4724400" y="202959"/>
                  <a:pt x="4724400" y="235470"/>
                </a:cubicBezTo>
                <a:lnTo>
                  <a:pt x="4724400" y="2660130"/>
                </a:lnTo>
                <a:cubicBezTo>
                  <a:pt x="4724400" y="2790176"/>
                  <a:pt x="4618976" y="2895600"/>
                  <a:pt x="4488930" y="2895600"/>
                </a:cubicBezTo>
                <a:lnTo>
                  <a:pt x="235470" y="2895600"/>
                </a:lnTo>
                <a:cubicBezTo>
                  <a:pt x="105424" y="2895600"/>
                  <a:pt x="0" y="2790176"/>
                  <a:pt x="0" y="2660130"/>
                </a:cubicBezTo>
                <a:lnTo>
                  <a:pt x="0" y="235470"/>
                </a:lnTo>
                <a:cubicBezTo>
                  <a:pt x="0" y="105424"/>
                  <a:pt x="105424" y="0"/>
                  <a:pt x="235470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lIns="365760" rIns="36576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8E79F9-00E6-1773-B032-386686A4C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A5119-9C2C-6866-6CCD-777AFBC29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79AB2-758F-7D1A-843D-DFDDA4BD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575D10-6B46-1E49-9456-8EB333AA4E78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EA4E1-2312-3E1A-929C-5BC1477675E0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EF6A097C-54D2-D4ED-0A10-19FBB24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093" t="-16314" r="-13478" b="-3577"/>
          <a:stretch/>
        </p:blipFill>
        <p:spPr>
          <a:xfrm rot="16200000">
            <a:off x="-1671" y="4566367"/>
            <a:ext cx="1237941" cy="1204439"/>
          </a:xfrm>
          <a:prstGeom prst="rect">
            <a:avLst/>
          </a:prstGeom>
        </p:spPr>
      </p:pic>
      <p:sp>
        <p:nvSpPr>
          <p:cNvPr id="24" name="Cross 23">
            <a:extLst>
              <a:ext uri="{FF2B5EF4-FFF2-40B4-BE49-F238E27FC236}">
                <a16:creationId xmlns:a16="http://schemas.microsoft.com/office/drawing/2014/main" id="{5D737375-70B4-3314-9D07-4395BAA26875}"/>
              </a:ext>
            </a:extLst>
          </p:cNvPr>
          <p:cNvSpPr/>
          <p:nvPr userDrawn="1"/>
        </p:nvSpPr>
        <p:spPr>
          <a:xfrm rot="2700000">
            <a:off x="10761662" y="1645591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8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18EE-8562-0004-6395-12C315C6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98358"/>
            <a:ext cx="10757851" cy="9744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14EE5185-FA14-C59E-8B21-554C836AA04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4360" y="1810512"/>
            <a:ext cx="10770221" cy="34869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35FCC-119C-DAE8-FDEE-89D631B4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AF21D-75F1-3AFD-93CD-CCB87A5E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9F0B52-3400-828A-9D66-4A58DA96B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5E65DF-61B4-DD7B-4F58-B3C72D0EECC2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03AA81-E3AE-A8F6-A521-8B767B0D1BFC}"/>
              </a:ext>
            </a:extLst>
          </p:cNvPr>
          <p:cNvCxnSpPr>
            <a:cxnSpLocks/>
          </p:cNvCxnSpPr>
          <p:nvPr userDrawn="1"/>
        </p:nvCxnSpPr>
        <p:spPr>
          <a:xfrm>
            <a:off x="581992" y="598358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7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8B082E-1046-F9A0-7B39-675E9855A2C3}"/>
              </a:ext>
            </a:extLst>
          </p:cNvPr>
          <p:cNvGrpSpPr/>
          <p:nvPr userDrawn="1"/>
        </p:nvGrpSpPr>
        <p:grpSpPr>
          <a:xfrm>
            <a:off x="581992" y="609600"/>
            <a:ext cx="4369420" cy="5257800"/>
            <a:chOff x="581992" y="609600"/>
            <a:chExt cx="10770220" cy="5257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F42B3A-6654-C6D7-D536-755B6583EE52}"/>
                </a:ext>
              </a:extLst>
            </p:cNvPr>
            <p:cNvCxnSpPr>
              <a:cxnSpLocks/>
            </p:cNvCxnSpPr>
            <p:nvPr/>
          </p:nvCxnSpPr>
          <p:spPr>
            <a:xfrm>
              <a:off x="581992" y="5867400"/>
              <a:ext cx="10770220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C8B912-0821-18A3-992F-D5F901A92605}"/>
                </a:ext>
              </a:extLst>
            </p:cNvPr>
            <p:cNvCxnSpPr>
              <a:cxnSpLocks/>
            </p:cNvCxnSpPr>
            <p:nvPr/>
          </p:nvCxnSpPr>
          <p:spPr>
            <a:xfrm>
              <a:off x="581992" y="609600"/>
              <a:ext cx="10770220" cy="0"/>
            </a:xfrm>
            <a:prstGeom prst="line">
              <a:avLst/>
            </a:prstGeom>
            <a:ln w="12700">
              <a:solidFill>
                <a:srgbClr val="435F30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78823B-1848-DD23-32C1-55B6F35B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21792"/>
            <a:ext cx="4430204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C6369831-3D9F-A5E3-4BD7-A70602CD96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2084832"/>
            <a:ext cx="4434840" cy="37033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E70E0-6625-D5D7-AF0A-C954D896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C3F56-523E-43F4-9B16-07C01F0B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532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  <p:sp>
        <p:nvSpPr>
          <p:cNvPr id="15" name="Table Placeholder 6">
            <a:extLst>
              <a:ext uri="{FF2B5EF4-FFF2-40B4-BE49-F238E27FC236}">
                <a16:creationId xmlns:a16="http://schemas.microsoft.com/office/drawing/2014/main" id="{E9B8BD81-BFB0-9798-902D-2A4DA2A49319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495544" y="603504"/>
            <a:ext cx="6291072" cy="57881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16A8B2-4BAA-8F8D-2CE9-706C27AE925A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641735-36B7-52D8-E03C-1439B1FB47A4}"/>
              </a:ext>
            </a:extLst>
          </p:cNvPr>
          <p:cNvSpPr/>
          <p:nvPr userDrawn="1"/>
        </p:nvSpPr>
        <p:spPr>
          <a:xfrm>
            <a:off x="581992" y="609607"/>
            <a:ext cx="11024839" cy="4800587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0D9BC6A-356D-697A-BCD9-0D44A3E3D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955" t="-1334" r="-10741" b="23144"/>
          <a:stretch/>
        </p:blipFill>
        <p:spPr>
          <a:xfrm>
            <a:off x="-11572" y="3526154"/>
            <a:ext cx="3896184" cy="336734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593DD4A-A75F-4357-2B59-697A1C674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459" t="46841" r="-10838" b="608"/>
          <a:stretch/>
        </p:blipFill>
        <p:spPr>
          <a:xfrm rot="5400000">
            <a:off x="8882003" y="511012"/>
            <a:ext cx="3829404" cy="2807380"/>
          </a:xfrm>
          <a:prstGeom prst="rect">
            <a:avLst/>
          </a:prstGeom>
        </p:spPr>
      </p:pic>
      <p:sp>
        <p:nvSpPr>
          <p:cNvPr id="13" name="Cross 12">
            <a:extLst>
              <a:ext uri="{FF2B5EF4-FFF2-40B4-BE49-F238E27FC236}">
                <a16:creationId xmlns:a16="http://schemas.microsoft.com/office/drawing/2014/main" id="{AAB9172C-B63E-463A-A818-BF950ABB7594}"/>
              </a:ext>
            </a:extLst>
          </p:cNvPr>
          <p:cNvSpPr/>
          <p:nvPr userDrawn="1"/>
        </p:nvSpPr>
        <p:spPr>
          <a:xfrm rot="2700000">
            <a:off x="8002508" y="156571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1E30655-37C1-C099-C052-42E22DEB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664208"/>
            <a:ext cx="10515600" cy="2852928"/>
          </a:xfrm>
        </p:spPr>
        <p:txBody>
          <a:bodyPr anchor="ctr">
            <a:normAutofit/>
          </a:bodyPr>
          <a:lstStyle>
            <a:lvl1pPr algn="ctr">
              <a:defRPr sz="5400" baseline="0">
                <a:ln w="254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87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186880-CD09-DC04-9274-F034B5114CCA}"/>
              </a:ext>
            </a:extLst>
          </p:cNvPr>
          <p:cNvSpPr/>
          <p:nvPr/>
        </p:nvSpPr>
        <p:spPr>
          <a:xfrm>
            <a:off x="7058712" y="457200"/>
            <a:ext cx="4270195" cy="5943596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17EF5D-30FC-FBAC-6DFD-E552A7C34F72}"/>
              </a:ext>
            </a:extLst>
          </p:cNvPr>
          <p:cNvSpPr/>
          <p:nvPr userDrawn="1"/>
        </p:nvSpPr>
        <p:spPr>
          <a:xfrm>
            <a:off x="6690589" y="136544"/>
            <a:ext cx="2053087" cy="2042679"/>
          </a:xfrm>
          <a:custGeom>
            <a:avLst/>
            <a:gdLst>
              <a:gd name="connsiteX0" fmla="*/ 1003609 w 2053087"/>
              <a:gd name="connsiteY0" fmla="*/ 1320 h 2042679"/>
              <a:gd name="connsiteX1" fmla="*/ 1369847 w 2053087"/>
              <a:gd name="connsiteY1" fmla="*/ 354620 h 2042679"/>
              <a:gd name="connsiteX2" fmla="*/ 1365832 w 2053087"/>
              <a:gd name="connsiteY2" fmla="*/ 494672 h 2042679"/>
              <a:gd name="connsiteX3" fmla="*/ 1483290 w 2053087"/>
              <a:gd name="connsiteY3" fmla="*/ 417646 h 2042679"/>
              <a:gd name="connsiteX4" fmla="*/ 2014463 w 2053087"/>
              <a:gd name="connsiteY4" fmla="*/ 610796 h 2042679"/>
              <a:gd name="connsiteX5" fmla="*/ 1823223 w 2053087"/>
              <a:gd name="connsiteY5" fmla="*/ 1145905 h 2042679"/>
              <a:gd name="connsiteX6" fmla="*/ 1689077 w 2053087"/>
              <a:gd name="connsiteY6" fmla="*/ 1184929 h 2042679"/>
              <a:gd name="connsiteX7" fmla="*/ 1798709 w 2053087"/>
              <a:gd name="connsiteY7" fmla="*/ 1272173 h 2042679"/>
              <a:gd name="connsiteX8" fmla="*/ 1801644 w 2053087"/>
              <a:gd name="connsiteY8" fmla="*/ 1275417 h 2042679"/>
              <a:gd name="connsiteX9" fmla="*/ 1778760 w 2053087"/>
              <a:gd name="connsiteY9" fmla="*/ 1843212 h 2042679"/>
              <a:gd name="connsiteX10" fmla="*/ 1210966 w 2053087"/>
              <a:gd name="connsiteY10" fmla="*/ 1820327 h 2042679"/>
              <a:gd name="connsiteX11" fmla="*/ 1132747 w 2053087"/>
              <a:gd name="connsiteY11" fmla="*/ 1704421 h 2042679"/>
              <a:gd name="connsiteX12" fmla="*/ 1083207 w 2053087"/>
              <a:gd name="connsiteY12" fmla="*/ 1835633 h 2042679"/>
              <a:gd name="connsiteX13" fmla="*/ 536673 w 2053087"/>
              <a:gd name="connsiteY13" fmla="*/ 1992471 h 2042679"/>
              <a:gd name="connsiteX14" fmla="*/ 379835 w 2053087"/>
              <a:gd name="connsiteY14" fmla="*/ 1445938 h 2042679"/>
              <a:gd name="connsiteX15" fmla="*/ 465527 w 2053087"/>
              <a:gd name="connsiteY15" fmla="*/ 1335114 h 2042679"/>
              <a:gd name="connsiteX16" fmla="*/ 325117 w 2053087"/>
              <a:gd name="connsiteY16" fmla="*/ 1328354 h 2042679"/>
              <a:gd name="connsiteX17" fmla="*/ 7398 w 2053087"/>
              <a:gd name="connsiteY17" fmla="*/ 857547 h 2042679"/>
              <a:gd name="connsiteX18" fmla="*/ 478205 w 2053087"/>
              <a:gd name="connsiteY18" fmla="*/ 539830 h 2042679"/>
              <a:gd name="connsiteX19" fmla="*/ 609919 w 2053087"/>
              <a:gd name="connsiteY19" fmla="*/ 586793 h 2042679"/>
              <a:gd name="connsiteX20" fmla="*/ 572088 w 2053087"/>
              <a:gd name="connsiteY20" fmla="*/ 451096 h 2042679"/>
              <a:gd name="connsiteX21" fmla="*/ 922037 w 2053087"/>
              <a:gd name="connsiteY21" fmla="*/ 2953 h 2042679"/>
              <a:gd name="connsiteX22" fmla="*/ 1003609 w 2053087"/>
              <a:gd name="connsiteY22" fmla="*/ 1320 h 204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53087" h="2042679">
                <a:moveTo>
                  <a:pt x="1003609" y="1320"/>
                </a:moveTo>
                <a:cubicBezTo>
                  <a:pt x="1190309" y="16473"/>
                  <a:pt x="1346681" y="160602"/>
                  <a:pt x="1369847" y="354620"/>
                </a:cubicBezTo>
                <a:cubicBezTo>
                  <a:pt x="1375086" y="401095"/>
                  <a:pt x="1373978" y="448121"/>
                  <a:pt x="1365832" y="494672"/>
                </a:cubicBezTo>
                <a:cubicBezTo>
                  <a:pt x="1401182" y="464099"/>
                  <a:pt x="1441018" y="437962"/>
                  <a:pt x="1483290" y="417646"/>
                </a:cubicBezTo>
                <a:cubicBezTo>
                  <a:pt x="1683890" y="325566"/>
                  <a:pt x="1920331" y="411579"/>
                  <a:pt x="2014463" y="610796"/>
                </a:cubicBezTo>
                <a:cubicBezTo>
                  <a:pt x="2109287" y="811038"/>
                  <a:pt x="2023465" y="1051081"/>
                  <a:pt x="1823223" y="1145905"/>
                </a:cubicBezTo>
                <a:cubicBezTo>
                  <a:pt x="1781118" y="1165362"/>
                  <a:pt x="1735719" y="1178832"/>
                  <a:pt x="1689077" y="1184929"/>
                </a:cubicBezTo>
                <a:cubicBezTo>
                  <a:pt x="1729023" y="1208729"/>
                  <a:pt x="1766084" y="1238207"/>
                  <a:pt x="1798709" y="1272173"/>
                </a:cubicBezTo>
                <a:cubicBezTo>
                  <a:pt x="1799401" y="1273198"/>
                  <a:pt x="1800952" y="1274391"/>
                  <a:pt x="1801644" y="1275417"/>
                </a:cubicBezTo>
                <a:cubicBezTo>
                  <a:pt x="1952717" y="1438446"/>
                  <a:pt x="1941624" y="1692998"/>
                  <a:pt x="1778760" y="1843212"/>
                </a:cubicBezTo>
                <a:cubicBezTo>
                  <a:pt x="1615730" y="1994283"/>
                  <a:pt x="1361178" y="1983191"/>
                  <a:pt x="1210966" y="1820327"/>
                </a:cubicBezTo>
                <a:cubicBezTo>
                  <a:pt x="1179367" y="1785669"/>
                  <a:pt x="1153063" y="1746692"/>
                  <a:pt x="1132747" y="1704421"/>
                </a:cubicBezTo>
                <a:cubicBezTo>
                  <a:pt x="1122191" y="1749612"/>
                  <a:pt x="1105455" y="1794495"/>
                  <a:pt x="1083207" y="1835633"/>
                </a:cubicBezTo>
                <a:cubicBezTo>
                  <a:pt x="976018" y="2029636"/>
                  <a:pt x="730675" y="2099660"/>
                  <a:pt x="536673" y="1992471"/>
                </a:cubicBezTo>
                <a:cubicBezTo>
                  <a:pt x="342671" y="1885282"/>
                  <a:pt x="272646" y="1639939"/>
                  <a:pt x="379835" y="1445938"/>
                </a:cubicBezTo>
                <a:cubicBezTo>
                  <a:pt x="402942" y="1404966"/>
                  <a:pt x="431562" y="1367738"/>
                  <a:pt x="465527" y="1335114"/>
                </a:cubicBezTo>
                <a:cubicBezTo>
                  <a:pt x="418360" y="1339326"/>
                  <a:pt x="371501" y="1337359"/>
                  <a:pt x="325117" y="1328354"/>
                </a:cubicBezTo>
                <a:cubicBezTo>
                  <a:pt x="107800" y="1286163"/>
                  <a:pt x="-34793" y="1074864"/>
                  <a:pt x="7398" y="857547"/>
                </a:cubicBezTo>
                <a:cubicBezTo>
                  <a:pt x="49589" y="640230"/>
                  <a:pt x="260029" y="497472"/>
                  <a:pt x="478205" y="539830"/>
                </a:cubicBezTo>
                <a:cubicBezTo>
                  <a:pt x="523730" y="548668"/>
                  <a:pt x="568780" y="564545"/>
                  <a:pt x="609919" y="586793"/>
                </a:cubicBezTo>
                <a:cubicBezTo>
                  <a:pt x="590629" y="543829"/>
                  <a:pt x="578185" y="497738"/>
                  <a:pt x="572088" y="451096"/>
                </a:cubicBezTo>
                <a:cubicBezTo>
                  <a:pt x="545445" y="230220"/>
                  <a:pt x="702020" y="29762"/>
                  <a:pt x="922037" y="2953"/>
                </a:cubicBezTo>
                <a:cubicBezTo>
                  <a:pt x="949647" y="-377"/>
                  <a:pt x="976937" y="-845"/>
                  <a:pt x="1003609" y="1320"/>
                </a:cubicBezTo>
                <a:close/>
              </a:path>
            </a:pathLst>
          </a:custGeom>
          <a:noFill/>
          <a:ln w="25400" cap="flat">
            <a:solidFill>
              <a:schemeClr val="accent2">
                <a:lumMod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993C80-827B-073B-123F-91EFA6ED0F16}"/>
              </a:ext>
            </a:extLst>
          </p:cNvPr>
          <p:cNvGrpSpPr/>
          <p:nvPr userDrawn="1"/>
        </p:nvGrpSpPr>
        <p:grpSpPr>
          <a:xfrm>
            <a:off x="581992" y="609600"/>
            <a:ext cx="4681680" cy="5257800"/>
            <a:chOff x="581992" y="609600"/>
            <a:chExt cx="10770220" cy="5257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3804940-5591-901C-5BAD-295772E97B69}"/>
                </a:ext>
              </a:extLst>
            </p:cNvPr>
            <p:cNvCxnSpPr>
              <a:cxnSpLocks/>
            </p:cNvCxnSpPr>
            <p:nvPr/>
          </p:nvCxnSpPr>
          <p:spPr>
            <a:xfrm>
              <a:off x="581992" y="5867400"/>
              <a:ext cx="10770220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7CE5C39-E203-EE25-F974-E00FF20297FB}"/>
                </a:ext>
              </a:extLst>
            </p:cNvPr>
            <p:cNvCxnSpPr>
              <a:cxnSpLocks/>
            </p:cNvCxnSpPr>
            <p:nvPr/>
          </p:nvCxnSpPr>
          <p:spPr>
            <a:xfrm>
              <a:off x="581992" y="609600"/>
              <a:ext cx="10770220" cy="0"/>
            </a:xfrm>
            <a:prstGeom prst="line">
              <a:avLst/>
            </a:prstGeom>
            <a:ln w="12700"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649AEC4B-CE87-8089-CF08-AB40516E1E8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21208" y="612648"/>
            <a:ext cx="4745736" cy="52578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400">
                <a:ln w="31750">
                  <a:solidFill>
                    <a:schemeClr val="accent2">
                      <a:lumMod val="50000"/>
                    </a:schemeClr>
                  </a:solidFill>
                </a:ln>
                <a:noFill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3B9FDF2-20DD-5F35-EA03-802EC68868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7381" y="914401"/>
            <a:ext cx="3372886" cy="5010213"/>
          </a:xfrm>
          <a:custGeom>
            <a:avLst/>
            <a:gdLst>
              <a:gd name="connsiteX0" fmla="*/ 3370405 w 3372886"/>
              <a:gd name="connsiteY0" fmla="*/ 4826209 h 5010213"/>
              <a:gd name="connsiteX1" fmla="*/ 3368648 w 3372886"/>
              <a:gd name="connsiteY1" fmla="*/ 4843643 h 5010213"/>
              <a:gd name="connsiteX2" fmla="*/ 3362544 w 3372886"/>
              <a:gd name="connsiteY2" fmla="*/ 4863308 h 5010213"/>
              <a:gd name="connsiteX3" fmla="*/ 3347925 w 3372886"/>
              <a:gd name="connsiteY3" fmla="*/ 4848689 h 5010213"/>
              <a:gd name="connsiteX4" fmla="*/ 208613 w 3372886"/>
              <a:gd name="connsiteY4" fmla="*/ 0 h 5010213"/>
              <a:gd name="connsiteX5" fmla="*/ 3164273 w 3372886"/>
              <a:gd name="connsiteY5" fmla="*/ 0 h 5010213"/>
              <a:gd name="connsiteX6" fmla="*/ 3372886 w 3372886"/>
              <a:gd name="connsiteY6" fmla="*/ 208613 h 5010213"/>
              <a:gd name="connsiteX7" fmla="*/ 3372886 w 3372886"/>
              <a:gd name="connsiteY7" fmla="*/ 4436392 h 5010213"/>
              <a:gd name="connsiteX8" fmla="*/ 3154257 w 3372886"/>
              <a:gd name="connsiteY8" fmla="*/ 4655021 h 5010213"/>
              <a:gd name="connsiteX9" fmla="*/ 2930746 w 3372886"/>
              <a:gd name="connsiteY9" fmla="*/ 4431510 h 5010213"/>
              <a:gd name="connsiteX10" fmla="*/ 2737078 w 3372886"/>
              <a:gd name="connsiteY10" fmla="*/ 4625178 h 5010213"/>
              <a:gd name="connsiteX11" fmla="*/ 2960589 w 3372886"/>
              <a:gd name="connsiteY11" fmla="*/ 4848689 h 5010213"/>
              <a:gd name="connsiteX12" fmla="*/ 2799065 w 3372886"/>
              <a:gd name="connsiteY12" fmla="*/ 5010213 h 5010213"/>
              <a:gd name="connsiteX13" fmla="*/ 208613 w 3372886"/>
              <a:gd name="connsiteY13" fmla="*/ 5010213 h 5010213"/>
              <a:gd name="connsiteX14" fmla="*/ 0 w 3372886"/>
              <a:gd name="connsiteY14" fmla="*/ 4801600 h 5010213"/>
              <a:gd name="connsiteX15" fmla="*/ 0 w 3372886"/>
              <a:gd name="connsiteY15" fmla="*/ 208613 h 5010213"/>
              <a:gd name="connsiteX16" fmla="*/ 208613 w 3372886"/>
              <a:gd name="connsiteY16" fmla="*/ 0 h 501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72886" h="5010213">
                <a:moveTo>
                  <a:pt x="3370405" y="4826209"/>
                </a:moveTo>
                <a:lnTo>
                  <a:pt x="3368648" y="4843643"/>
                </a:lnTo>
                <a:lnTo>
                  <a:pt x="3362544" y="4863308"/>
                </a:lnTo>
                <a:lnTo>
                  <a:pt x="3347925" y="4848689"/>
                </a:lnTo>
                <a:close/>
                <a:moveTo>
                  <a:pt x="208613" y="0"/>
                </a:moveTo>
                <a:lnTo>
                  <a:pt x="3164273" y="0"/>
                </a:lnTo>
                <a:cubicBezTo>
                  <a:pt x="3279487" y="0"/>
                  <a:pt x="3372886" y="93399"/>
                  <a:pt x="3372886" y="208613"/>
                </a:cubicBezTo>
                <a:lnTo>
                  <a:pt x="3372886" y="4436392"/>
                </a:lnTo>
                <a:lnTo>
                  <a:pt x="3154257" y="4655021"/>
                </a:lnTo>
                <a:lnTo>
                  <a:pt x="2930746" y="4431510"/>
                </a:lnTo>
                <a:lnTo>
                  <a:pt x="2737078" y="4625178"/>
                </a:lnTo>
                <a:lnTo>
                  <a:pt x="2960589" y="4848689"/>
                </a:lnTo>
                <a:lnTo>
                  <a:pt x="2799065" y="5010213"/>
                </a:lnTo>
                <a:lnTo>
                  <a:pt x="208613" y="5010213"/>
                </a:lnTo>
                <a:cubicBezTo>
                  <a:pt x="93399" y="5010213"/>
                  <a:pt x="0" y="4916814"/>
                  <a:pt x="0" y="4801600"/>
                </a:cubicBezTo>
                <a:lnTo>
                  <a:pt x="0" y="208613"/>
                </a:lnTo>
                <a:cubicBezTo>
                  <a:pt x="0" y="93399"/>
                  <a:pt x="93399" y="0"/>
                  <a:pt x="2086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Cross 22">
            <a:extLst>
              <a:ext uri="{FF2B5EF4-FFF2-40B4-BE49-F238E27FC236}">
                <a16:creationId xmlns:a16="http://schemas.microsoft.com/office/drawing/2014/main" id="{6F145759-7E95-1BC3-317C-FAE2A6383B40}"/>
              </a:ext>
            </a:extLst>
          </p:cNvPr>
          <p:cNvSpPr/>
          <p:nvPr userDrawn="1"/>
        </p:nvSpPr>
        <p:spPr>
          <a:xfrm rot="2700000">
            <a:off x="10218602" y="5310054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9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5466164-2200-0DEC-FF0B-73D9E6F78ACC}"/>
              </a:ext>
            </a:extLst>
          </p:cNvPr>
          <p:cNvGrpSpPr/>
          <p:nvPr userDrawn="1"/>
        </p:nvGrpSpPr>
        <p:grpSpPr>
          <a:xfrm>
            <a:off x="558905" y="609601"/>
            <a:ext cx="4503264" cy="5791192"/>
            <a:chOff x="7001350" y="610643"/>
            <a:chExt cx="4503264" cy="5256755"/>
          </a:xfr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DF42ED7-D7A6-1AED-B963-4BDF2948E1E3}"/>
                </a:ext>
              </a:extLst>
            </p:cNvPr>
            <p:cNvSpPr/>
            <p:nvPr/>
          </p:nvSpPr>
          <p:spPr>
            <a:xfrm>
              <a:off x="7001350" y="3429000"/>
              <a:ext cx="4503264" cy="2438398"/>
            </a:xfrm>
            <a:prstGeom prst="roundRect">
              <a:avLst>
                <a:gd name="adj" fmla="val 118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B3D0DE4-B99A-0032-7632-8B5365124CEF}"/>
                </a:ext>
              </a:extLst>
            </p:cNvPr>
            <p:cNvSpPr/>
            <p:nvPr/>
          </p:nvSpPr>
          <p:spPr>
            <a:xfrm>
              <a:off x="7001350" y="610643"/>
              <a:ext cx="4503264" cy="2438398"/>
            </a:xfrm>
            <a:prstGeom prst="roundRect">
              <a:avLst>
                <a:gd name="adj" fmla="val 1189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A805412-4C95-AD2C-6AA6-C23274E77D39}"/>
              </a:ext>
            </a:extLst>
          </p:cNvPr>
          <p:cNvCxnSpPr>
            <a:cxnSpLocks/>
          </p:cNvCxnSpPr>
          <p:nvPr userDrawn="1"/>
        </p:nvCxnSpPr>
        <p:spPr>
          <a:xfrm>
            <a:off x="5704640" y="5867400"/>
            <a:ext cx="5664819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728FD0-DF82-83F1-28E0-FEBA18FF792E}"/>
              </a:ext>
            </a:extLst>
          </p:cNvPr>
          <p:cNvCxnSpPr>
            <a:cxnSpLocks/>
          </p:cNvCxnSpPr>
          <p:nvPr userDrawn="1"/>
        </p:nvCxnSpPr>
        <p:spPr>
          <a:xfrm>
            <a:off x="5704640" y="631520"/>
            <a:ext cx="5664819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CF056986-9B91-A95C-3BDF-82239110E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093" t="-16314" r="-13478" b="-3577"/>
          <a:stretch/>
        </p:blipFill>
        <p:spPr>
          <a:xfrm rot="16200000">
            <a:off x="-48601" y="48186"/>
            <a:ext cx="2434778" cy="2368886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A682F108-3AE7-2A73-C8C3-2DD70332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856" y="631519"/>
            <a:ext cx="5696714" cy="409287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400">
                <a:ln w="31750">
                  <a:solidFill>
                    <a:schemeClr val="accent2">
                      <a:lumMod val="50000"/>
                    </a:schemeClr>
                  </a:solidFill>
                </a:ln>
                <a:noFill/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E2C66DB6-41D4-AC6F-2E21-269812607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3638" y="952497"/>
            <a:ext cx="3733799" cy="5105400"/>
          </a:xfrm>
          <a:custGeom>
            <a:avLst/>
            <a:gdLst>
              <a:gd name="connsiteX0" fmla="*/ 622312 w 3733799"/>
              <a:gd name="connsiteY0" fmla="*/ 0 h 5105400"/>
              <a:gd name="connsiteX1" fmla="*/ 3111487 w 3733799"/>
              <a:gd name="connsiteY1" fmla="*/ 0 h 5105400"/>
              <a:gd name="connsiteX2" fmla="*/ 3733799 w 3733799"/>
              <a:gd name="connsiteY2" fmla="*/ 622312 h 5105400"/>
              <a:gd name="connsiteX3" fmla="*/ 3733799 w 3733799"/>
              <a:gd name="connsiteY3" fmla="*/ 4414839 h 5105400"/>
              <a:gd name="connsiteX4" fmla="*/ 3709388 w 3733799"/>
              <a:gd name="connsiteY4" fmla="*/ 4390428 h 5105400"/>
              <a:gd name="connsiteX5" fmla="*/ 3485877 w 3733799"/>
              <a:gd name="connsiteY5" fmla="*/ 4613939 h 5105400"/>
              <a:gd name="connsiteX6" fmla="*/ 3262366 w 3733799"/>
              <a:gd name="connsiteY6" fmla="*/ 4390428 h 5105400"/>
              <a:gd name="connsiteX7" fmla="*/ 3068698 w 3733799"/>
              <a:gd name="connsiteY7" fmla="*/ 4584096 h 5105400"/>
              <a:gd name="connsiteX8" fmla="*/ 3292209 w 3733799"/>
              <a:gd name="connsiteY8" fmla="*/ 4807607 h 5105400"/>
              <a:gd name="connsiteX9" fmla="*/ 3068698 w 3733799"/>
              <a:gd name="connsiteY9" fmla="*/ 5031118 h 5105400"/>
              <a:gd name="connsiteX10" fmla="*/ 3140096 w 3733799"/>
              <a:gd name="connsiteY10" fmla="*/ 5102516 h 5105400"/>
              <a:gd name="connsiteX11" fmla="*/ 3111487 w 3733799"/>
              <a:gd name="connsiteY11" fmla="*/ 5105400 h 5105400"/>
              <a:gd name="connsiteX12" fmla="*/ 622312 w 3733799"/>
              <a:gd name="connsiteY12" fmla="*/ 5105400 h 5105400"/>
              <a:gd name="connsiteX13" fmla="*/ 0 w 3733799"/>
              <a:gd name="connsiteY13" fmla="*/ 4483088 h 5105400"/>
              <a:gd name="connsiteX14" fmla="*/ 0 w 3733799"/>
              <a:gd name="connsiteY14" fmla="*/ 622312 h 5105400"/>
              <a:gd name="connsiteX15" fmla="*/ 622312 w 3733799"/>
              <a:gd name="connsiteY15" fmla="*/ 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3799" h="5105400">
                <a:moveTo>
                  <a:pt x="622312" y="0"/>
                </a:moveTo>
                <a:lnTo>
                  <a:pt x="3111487" y="0"/>
                </a:lnTo>
                <a:cubicBezTo>
                  <a:pt x="3455180" y="0"/>
                  <a:pt x="3733799" y="278619"/>
                  <a:pt x="3733799" y="622312"/>
                </a:cubicBezTo>
                <a:lnTo>
                  <a:pt x="3733799" y="4414839"/>
                </a:lnTo>
                <a:lnTo>
                  <a:pt x="3709388" y="4390428"/>
                </a:lnTo>
                <a:lnTo>
                  <a:pt x="3485877" y="4613939"/>
                </a:lnTo>
                <a:lnTo>
                  <a:pt x="3262366" y="4390428"/>
                </a:lnTo>
                <a:lnTo>
                  <a:pt x="3068698" y="4584096"/>
                </a:lnTo>
                <a:lnTo>
                  <a:pt x="3292209" y="4807607"/>
                </a:lnTo>
                <a:lnTo>
                  <a:pt x="3068698" y="5031118"/>
                </a:lnTo>
                <a:lnTo>
                  <a:pt x="3140096" y="5102516"/>
                </a:lnTo>
                <a:lnTo>
                  <a:pt x="3111487" y="5105400"/>
                </a:lnTo>
                <a:lnTo>
                  <a:pt x="622312" y="5105400"/>
                </a:lnTo>
                <a:cubicBezTo>
                  <a:pt x="278619" y="5105400"/>
                  <a:pt x="0" y="4826781"/>
                  <a:pt x="0" y="4483088"/>
                </a:cubicBezTo>
                <a:lnTo>
                  <a:pt x="0" y="622312"/>
                </a:lnTo>
                <a:cubicBezTo>
                  <a:pt x="0" y="278619"/>
                  <a:pt x="278619" y="0"/>
                  <a:pt x="62231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6E3DD6E9-B188-4073-618E-913C10B25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9980" y="4762498"/>
            <a:ext cx="5697929" cy="1066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1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Cross 46">
            <a:extLst>
              <a:ext uri="{FF2B5EF4-FFF2-40B4-BE49-F238E27FC236}">
                <a16:creationId xmlns:a16="http://schemas.microsoft.com/office/drawing/2014/main" id="{46328A47-0F71-24AD-1DBE-43C71079A374}"/>
              </a:ext>
            </a:extLst>
          </p:cNvPr>
          <p:cNvSpPr/>
          <p:nvPr userDrawn="1"/>
        </p:nvSpPr>
        <p:spPr>
          <a:xfrm rot="2700000">
            <a:off x="3976479" y="5307068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6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0AE0-C844-54D6-6029-86DFDACF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1792"/>
            <a:ext cx="5715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58B5C90-17D9-C673-F1EC-0ED209084E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84832"/>
            <a:ext cx="5715000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EBB14C-D20D-204B-2946-AD69B85744AB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19C6F3-0BA0-1C77-3DB4-761E584808F4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89C344F-D71F-89C1-89D1-17EF8F9A4455}"/>
              </a:ext>
            </a:extLst>
          </p:cNvPr>
          <p:cNvSpPr/>
          <p:nvPr userDrawn="1"/>
        </p:nvSpPr>
        <p:spPr>
          <a:xfrm>
            <a:off x="7082017" y="1143000"/>
            <a:ext cx="4270195" cy="4114797"/>
          </a:xfrm>
          <a:prstGeom prst="roundRect">
            <a:avLst>
              <a:gd name="adj" fmla="val 7995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531EC8-CE4E-3DF8-AE13-9EDF4E02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4" r="-5560"/>
          <a:stretch/>
        </p:blipFill>
        <p:spPr>
          <a:xfrm>
            <a:off x="7618412" y="1550791"/>
            <a:ext cx="3505200" cy="3333765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73575EF-AC90-8222-EC49-8D685008C1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32812" y="2467865"/>
            <a:ext cx="1499616" cy="1499616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E54EE-77AF-E258-31B4-FA35A330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5B8AF-C49D-571F-69BF-1AB0C272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5E931-3ABC-DD1A-FDC8-C03E569E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7B74CE-1A45-5DDD-F75F-4D4303056AC2}"/>
              </a:ext>
            </a:extLst>
          </p:cNvPr>
          <p:cNvSpPr/>
          <p:nvPr userDrawn="1"/>
        </p:nvSpPr>
        <p:spPr>
          <a:xfrm>
            <a:off x="581992" y="1017439"/>
            <a:ext cx="10766796" cy="1465622"/>
          </a:xfrm>
          <a:prstGeom prst="roundRect">
            <a:avLst>
              <a:gd name="adj" fmla="val 11894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6CBDAA-F3EB-A7CC-348C-C6DEF36D4318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78AE03-2D5A-BEDE-B033-84F89218D9BB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68A3B78-13C8-892D-7ADC-D62A05F51967}"/>
              </a:ext>
            </a:extLst>
          </p:cNvPr>
          <p:cNvGrpSpPr/>
          <p:nvPr userDrawn="1"/>
        </p:nvGrpSpPr>
        <p:grpSpPr>
          <a:xfrm flipH="1">
            <a:off x="8245440" y="0"/>
            <a:ext cx="3943385" cy="2209800"/>
            <a:chOff x="-10411" y="0"/>
            <a:chExt cx="3943385" cy="220980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C5AC647-1AA8-FA57-37D8-5F2E093893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2955" t="-1334" r="-10741" b="23144"/>
            <a:stretch/>
          </p:blipFill>
          <p:spPr>
            <a:xfrm rot="10800000" flipH="1">
              <a:off x="-10411" y="0"/>
              <a:ext cx="2556844" cy="2209800"/>
            </a:xfrm>
            <a:prstGeom prst="rect">
              <a:avLst/>
            </a:prstGeom>
          </p:spPr>
        </p:pic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F0C52D8B-C4A5-6592-FB45-2A569D339574}"/>
                </a:ext>
              </a:extLst>
            </p:cNvPr>
            <p:cNvSpPr/>
            <p:nvPr/>
          </p:nvSpPr>
          <p:spPr>
            <a:xfrm rot="2700000">
              <a:off x="3278601" y="721719"/>
              <a:ext cx="654373" cy="654373"/>
            </a:xfrm>
            <a:prstGeom prst="plus">
              <a:avLst>
                <a:gd name="adj" fmla="val 34886"/>
              </a:avLst>
            </a:prstGeom>
            <a:solidFill>
              <a:schemeClr val="accent2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ire Sans"/>
                <a:ea typeface="+mn-ea"/>
                <a:cs typeface="+mn-cs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3E148C5-F88C-4D65-3DB7-756252A8A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79" t="-1685" r="-5675" b="63656"/>
          <a:stretch/>
        </p:blipFill>
        <p:spPr>
          <a:xfrm>
            <a:off x="840037" y="1219201"/>
            <a:ext cx="3494301" cy="1263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BE60AE-BB9D-05D7-65F7-DA818CF8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0008"/>
            <a:ext cx="1089050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id="{C6002F4C-93CF-DB09-2A74-421C019831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703320"/>
            <a:ext cx="10771632" cy="201168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B9BAC-9473-E02D-034C-A712981D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7D348-2AA6-5878-4C98-CB3E895FE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4AA3A-02D3-C16A-F484-4365AEC66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823B-1848-DD23-32C1-55B6F35B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21792"/>
            <a:ext cx="5878004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18">
            <a:extLst>
              <a:ext uri="{FF2B5EF4-FFF2-40B4-BE49-F238E27FC236}">
                <a16:creationId xmlns:a16="http://schemas.microsoft.com/office/drawing/2014/main" id="{C6369831-3D9F-A5E3-4BD7-A70602CD96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2084832"/>
            <a:ext cx="5878004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E70E0-6625-D5D7-AF0A-C954D896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C3F56-523E-43F4-9B16-07C01F0B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0176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8C9E72-33C7-B5A5-6E0C-E4D81F133BA4}"/>
              </a:ext>
            </a:extLst>
          </p:cNvPr>
          <p:cNvCxnSpPr>
            <a:cxnSpLocks/>
          </p:cNvCxnSpPr>
          <p:nvPr/>
        </p:nvCxnSpPr>
        <p:spPr>
          <a:xfrm>
            <a:off x="581992" y="5867400"/>
            <a:ext cx="56648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D31522-CF82-7988-2E83-546796650259}"/>
              </a:ext>
            </a:extLst>
          </p:cNvPr>
          <p:cNvCxnSpPr>
            <a:cxnSpLocks/>
          </p:cNvCxnSpPr>
          <p:nvPr/>
        </p:nvCxnSpPr>
        <p:spPr>
          <a:xfrm>
            <a:off x="581992" y="609600"/>
            <a:ext cx="5664820" cy="0"/>
          </a:xfrm>
          <a:prstGeom prst="line">
            <a:avLst/>
          </a:prstGeom>
          <a:ln w="12700">
            <a:solidFill>
              <a:srgbClr val="435F3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049D66-D5A8-DFED-1BBA-E00C8E0BF013}"/>
              </a:ext>
            </a:extLst>
          </p:cNvPr>
          <p:cNvSpPr/>
          <p:nvPr userDrawn="1"/>
        </p:nvSpPr>
        <p:spPr>
          <a:xfrm>
            <a:off x="7224731" y="457200"/>
            <a:ext cx="4198461" cy="5943596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00F615-D350-70FC-458B-17DC58C3D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955" t="-1334" r="3949" b="23144"/>
          <a:stretch/>
        </p:blipFill>
        <p:spPr>
          <a:xfrm rot="10800000" flipH="1">
            <a:off x="7528972" y="733525"/>
            <a:ext cx="3894220" cy="4042044"/>
          </a:xfrm>
          <a:prstGeom prst="rect">
            <a:avLst/>
          </a:prstGeom>
        </p:spPr>
      </p:pic>
      <p:sp>
        <p:nvSpPr>
          <p:cNvPr id="12" name="Cross 11">
            <a:extLst>
              <a:ext uri="{FF2B5EF4-FFF2-40B4-BE49-F238E27FC236}">
                <a16:creationId xmlns:a16="http://schemas.microsoft.com/office/drawing/2014/main" id="{F6D3D1EF-9096-4DE3-65B0-A56792BCA9FB}"/>
              </a:ext>
            </a:extLst>
          </p:cNvPr>
          <p:cNvSpPr/>
          <p:nvPr userDrawn="1"/>
        </p:nvSpPr>
        <p:spPr>
          <a:xfrm rot="2700000">
            <a:off x="10818034" y="5734035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re Sans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F76B484-4DDB-2219-B076-85EF15583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459" t="46841" r="-10838" b="608"/>
          <a:stretch/>
        </p:blipFill>
        <p:spPr>
          <a:xfrm rot="5400000">
            <a:off x="8605723" y="4789665"/>
            <a:ext cx="2202153" cy="16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5EC899-82DA-6C62-F99A-A5C1822003D6}"/>
              </a:ext>
            </a:extLst>
          </p:cNvPr>
          <p:cNvSpPr/>
          <p:nvPr userDrawn="1"/>
        </p:nvSpPr>
        <p:spPr>
          <a:xfrm>
            <a:off x="6998473" y="625258"/>
            <a:ext cx="4503264" cy="2686302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D98418-0E68-2FD2-AAF8-5F48931A2A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6093" t="-16314" r="-13478" b="-3577"/>
          <a:stretch/>
        </p:blipFill>
        <p:spPr>
          <a:xfrm rot="16200000">
            <a:off x="5933484" y="-70786"/>
            <a:ext cx="2434778" cy="236888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B2DB26-152B-A660-5994-264088B10127}"/>
              </a:ext>
            </a:extLst>
          </p:cNvPr>
          <p:cNvSpPr/>
          <p:nvPr userDrawn="1"/>
        </p:nvSpPr>
        <p:spPr>
          <a:xfrm>
            <a:off x="6998473" y="3708269"/>
            <a:ext cx="4503264" cy="2686302"/>
          </a:xfrm>
          <a:prstGeom prst="roundRect">
            <a:avLst>
              <a:gd name="adj" fmla="val 7059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58E8EC6C-4C4F-5126-5867-B835579ADE95}"/>
              </a:ext>
            </a:extLst>
          </p:cNvPr>
          <p:cNvSpPr/>
          <p:nvPr userDrawn="1"/>
        </p:nvSpPr>
        <p:spPr>
          <a:xfrm rot="2700000">
            <a:off x="11020486" y="5779707"/>
            <a:ext cx="906072" cy="906072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1924ED2-7665-CDA5-A950-86022E36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21792"/>
            <a:ext cx="5878004" cy="1143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Content Placeholder 18">
            <a:extLst>
              <a:ext uri="{FF2B5EF4-FFF2-40B4-BE49-F238E27FC236}">
                <a16:creationId xmlns:a16="http://schemas.microsoft.com/office/drawing/2014/main" id="{21E8B3C6-A310-27D6-2D48-55A75DF49E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2084832"/>
            <a:ext cx="5878004" cy="3703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9055FDB-38DD-4E72-2C97-C84ED6C1BD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1989" y="1162590"/>
            <a:ext cx="3596232" cy="4694649"/>
          </a:xfrm>
          <a:custGeom>
            <a:avLst/>
            <a:gdLst>
              <a:gd name="connsiteX0" fmla="*/ 188910 w 3596232"/>
              <a:gd name="connsiteY0" fmla="*/ 0 h 4694649"/>
              <a:gd name="connsiteX1" fmla="*/ 3407322 w 3596232"/>
              <a:gd name="connsiteY1" fmla="*/ 0 h 4694649"/>
              <a:gd name="connsiteX2" fmla="*/ 3596232 w 3596232"/>
              <a:gd name="connsiteY2" fmla="*/ 188910 h 4694649"/>
              <a:gd name="connsiteX3" fmla="*/ 3596232 w 3596232"/>
              <a:gd name="connsiteY3" fmla="*/ 4505739 h 4694649"/>
              <a:gd name="connsiteX4" fmla="*/ 3407322 w 3596232"/>
              <a:gd name="connsiteY4" fmla="*/ 4694649 h 4694649"/>
              <a:gd name="connsiteX5" fmla="*/ 188910 w 3596232"/>
              <a:gd name="connsiteY5" fmla="*/ 4694649 h 4694649"/>
              <a:gd name="connsiteX6" fmla="*/ 0 w 3596232"/>
              <a:gd name="connsiteY6" fmla="*/ 4505739 h 4694649"/>
              <a:gd name="connsiteX7" fmla="*/ 0 w 3596232"/>
              <a:gd name="connsiteY7" fmla="*/ 188910 h 4694649"/>
              <a:gd name="connsiteX8" fmla="*/ 188910 w 3596232"/>
              <a:gd name="connsiteY8" fmla="*/ 0 h 469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6232" h="4694649">
                <a:moveTo>
                  <a:pt x="188910" y="0"/>
                </a:moveTo>
                <a:lnTo>
                  <a:pt x="3407322" y="0"/>
                </a:lnTo>
                <a:cubicBezTo>
                  <a:pt x="3511654" y="0"/>
                  <a:pt x="3596232" y="84578"/>
                  <a:pt x="3596232" y="188910"/>
                </a:cubicBezTo>
                <a:lnTo>
                  <a:pt x="3596232" y="4505739"/>
                </a:lnTo>
                <a:cubicBezTo>
                  <a:pt x="3596232" y="4610071"/>
                  <a:pt x="3511654" y="4694649"/>
                  <a:pt x="3407322" y="4694649"/>
                </a:cubicBezTo>
                <a:lnTo>
                  <a:pt x="188910" y="4694649"/>
                </a:lnTo>
                <a:cubicBezTo>
                  <a:pt x="84578" y="4694649"/>
                  <a:pt x="0" y="4610071"/>
                  <a:pt x="0" y="4505739"/>
                </a:cubicBezTo>
                <a:lnTo>
                  <a:pt x="0" y="188910"/>
                </a:lnTo>
                <a:cubicBezTo>
                  <a:pt x="0" y="84578"/>
                  <a:pt x="84578" y="0"/>
                  <a:pt x="18891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217FB8-20E0-118C-285D-4FEFA1E35326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56648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BC3664-186D-E7FA-94A7-CA62E87CDA5E}"/>
              </a:ext>
            </a:extLst>
          </p:cNvPr>
          <p:cNvCxnSpPr>
            <a:cxnSpLocks/>
          </p:cNvCxnSpPr>
          <p:nvPr userDrawn="1"/>
        </p:nvCxnSpPr>
        <p:spPr>
          <a:xfrm>
            <a:off x="581992" y="609600"/>
            <a:ext cx="5664820" cy="0"/>
          </a:xfrm>
          <a:prstGeom prst="line">
            <a:avLst/>
          </a:prstGeom>
          <a:ln w="12700">
            <a:solidFill>
              <a:srgbClr val="435F3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E70E0-6625-D5D7-AF0A-C954D8961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CC3F56-523E-43F4-9B16-07C01F0B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0176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FB16F0-8AD5-B0AE-9C56-88DCA31251D9}"/>
              </a:ext>
            </a:extLst>
          </p:cNvPr>
          <p:cNvSpPr/>
          <p:nvPr userDrawn="1"/>
        </p:nvSpPr>
        <p:spPr>
          <a:xfrm>
            <a:off x="581992" y="677975"/>
            <a:ext cx="10766796" cy="2942607"/>
          </a:xfrm>
          <a:prstGeom prst="roundRect">
            <a:avLst>
              <a:gd name="adj" fmla="val 11894"/>
            </a:avLst>
          </a:prstGeom>
          <a:pattFill prst="lgGrid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F0579C-BBD7-4DD3-1C37-C316F6F08BC2}"/>
              </a:ext>
            </a:extLst>
          </p:cNvPr>
          <p:cNvCxnSpPr>
            <a:cxnSpLocks/>
          </p:cNvCxnSpPr>
          <p:nvPr userDrawn="1"/>
        </p:nvCxnSpPr>
        <p:spPr>
          <a:xfrm>
            <a:off x="581992" y="5867400"/>
            <a:ext cx="10770220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61B335A0-563D-0DD7-3AC3-0D27F3193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955" t="-1334" r="-10741" b="23144"/>
          <a:stretch/>
        </p:blipFill>
        <p:spPr>
          <a:xfrm rot="10800000" flipH="1">
            <a:off x="-10411" y="0"/>
            <a:ext cx="2556844" cy="22098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706A4F6-45A9-41CD-5553-543DB8BE2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459" t="46841" r="-10838" b="608"/>
          <a:stretch/>
        </p:blipFill>
        <p:spPr>
          <a:xfrm rot="5400000">
            <a:off x="8882003" y="511012"/>
            <a:ext cx="3829404" cy="2807380"/>
          </a:xfrm>
          <a:prstGeom prst="rect">
            <a:avLst/>
          </a:prstGeom>
        </p:spPr>
      </p:pic>
      <p:sp>
        <p:nvSpPr>
          <p:cNvPr id="15" name="Cross 14">
            <a:extLst>
              <a:ext uri="{FF2B5EF4-FFF2-40B4-BE49-F238E27FC236}">
                <a16:creationId xmlns:a16="http://schemas.microsoft.com/office/drawing/2014/main" id="{92F52620-F282-F4C3-BBCC-13756F044D0E}"/>
              </a:ext>
            </a:extLst>
          </p:cNvPr>
          <p:cNvSpPr/>
          <p:nvPr userDrawn="1"/>
        </p:nvSpPr>
        <p:spPr>
          <a:xfrm rot="2700000">
            <a:off x="3278602" y="389611"/>
            <a:ext cx="654373" cy="654373"/>
          </a:xfrm>
          <a:prstGeom prst="plus">
            <a:avLst>
              <a:gd name="adj" fmla="val 34886"/>
            </a:avLst>
          </a:prstGeom>
          <a:solidFill>
            <a:schemeClr val="accent2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3">
            <a:extLst>
              <a:ext uri="{FF2B5EF4-FFF2-40B4-BE49-F238E27FC236}">
                <a16:creationId xmlns:a16="http://schemas.microsoft.com/office/drawing/2014/main" id="{B91AE9CC-DB83-56BB-43A9-75FB37CB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76" y="987552"/>
            <a:ext cx="8156448" cy="2633472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 baseline="0">
                <a:ln w="254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18">
            <a:extLst>
              <a:ext uri="{FF2B5EF4-FFF2-40B4-BE49-F238E27FC236}">
                <a16:creationId xmlns:a16="http://schemas.microsoft.com/office/drawing/2014/main" id="{38EE0AEB-B6D8-567F-532A-4C5C8CDBAA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5216" y="3995927"/>
            <a:ext cx="5129784" cy="18710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8">
            <a:extLst>
              <a:ext uri="{FF2B5EF4-FFF2-40B4-BE49-F238E27FC236}">
                <a16:creationId xmlns:a16="http://schemas.microsoft.com/office/drawing/2014/main" id="{CB53BDB2-1DE7-6F74-914B-6AB6DCC40F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9048" y="3995927"/>
            <a:ext cx="5129784" cy="18710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5919E-25CD-A9C7-96B4-418FF31E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4E10E-956F-120F-9A17-F3DD13E8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5462C-9030-1F53-ABD6-298C4F3B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2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1" y="621792"/>
            <a:ext cx="10762488" cy="1143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2112264"/>
            <a:ext cx="10762488" cy="360273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90488"/>
            <a:ext cx="1446212" cy="21031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000" b="1" i="0" cap="all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00/00/00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6262" y="6190488"/>
            <a:ext cx="6216301" cy="21031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000" b="1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7812" y="6190488"/>
            <a:ext cx="919036" cy="210312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000" b="1" spc="2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07" r:id="rId12"/>
    <p:sldLayoutId id="214748371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2400" b="1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ourier New" panose="02070309020205020404" pitchFamily="49" charset="0"/>
        <a:buChar char="o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2" userDrawn="1">
          <p15:clr>
            <a:srgbClr val="F26B43"/>
          </p15:clr>
        </p15:guide>
        <p15:guide id="3" pos="7247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F3C93-8F1B-C299-E54D-1A0103B3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426" y="2740405"/>
            <a:ext cx="9142413" cy="1600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800" b="0" u="sng" dirty="0">
                <a:solidFill>
                  <a:schemeClr val="bg2">
                    <a:lumMod val="25000"/>
                  </a:schemeClr>
                </a:solidFill>
              </a:rPr>
              <a:t>15 листопада </a:t>
            </a:r>
            <a:r>
              <a:rPr lang="ru-RU" sz="3600" b="0" dirty="0">
                <a:solidFill>
                  <a:schemeClr val="bg2">
                    <a:lumMod val="25000"/>
                  </a:schemeClr>
                </a:solidFill>
              </a:rPr>
              <a:t>– </a:t>
            </a:r>
            <a:br>
              <a:rPr lang="ru-RU" sz="3600" b="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err="1">
                <a:solidFill>
                  <a:schemeClr val="bg2">
                    <a:lumMod val="25000"/>
                  </a:schemeClr>
                </a:solidFill>
              </a:rPr>
              <a:t>Всесвітній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день </a:t>
            </a:r>
            <a:r>
              <a:rPr lang="ru-RU" sz="3600" dirty="0" err="1">
                <a:solidFill>
                  <a:schemeClr val="bg2">
                    <a:lumMod val="25000"/>
                  </a:schemeClr>
                </a:solidFill>
              </a:rPr>
              <a:t>рециклінгу</a:t>
            </a:r>
            <a:br>
              <a:rPr lang="en-US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ru-RU" sz="3600" dirty="0" err="1">
                <a:solidFill>
                  <a:schemeClr val="bg2">
                    <a:lumMod val="25000"/>
                  </a:schemeClr>
                </a:solidFill>
              </a:rPr>
              <a:t>Всесвітній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день </a:t>
            </a:r>
            <a:r>
              <a:rPr lang="ru-RU" sz="3600" dirty="0" err="1">
                <a:solidFill>
                  <a:schemeClr val="bg2">
                    <a:lumMod val="25000"/>
                  </a:schemeClr>
                </a:solidFill>
              </a:rPr>
              <a:t>вторинної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bg2">
                    <a:lumMod val="25000"/>
                  </a:schemeClr>
                </a:solidFill>
              </a:rPr>
              <a:t>переробки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517D04-F840-B33C-294A-FC750B9A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371600"/>
            <a:ext cx="1299266" cy="1295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602AD5-26A9-BE4D-E397-05CA83604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432" y="4572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392A14-5A35-51B6-0275-EEC9E1587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2435604"/>
            <a:ext cx="5878004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112CD07-3990-76F7-EE39-32B1BE09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0176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78C7A7-3AED-7F99-5797-DBEF377F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3578604"/>
            <a:ext cx="6921079" cy="19139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30051C-684D-1224-AAB1-BA85F872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12" y="457200"/>
            <a:ext cx="1590924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29B32F-100B-E04E-896D-0792FF9113D3}"/>
              </a:ext>
            </a:extLst>
          </p:cNvPr>
          <p:cNvSpPr txBox="1"/>
          <p:nvPr/>
        </p:nvSpPr>
        <p:spPr>
          <a:xfrm>
            <a:off x="7622820" y="4415880"/>
            <a:ext cx="36576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презентацій на сайті 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B47D63C-A6CD-02FD-A176-A0FDDF1CF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706" y="4045628"/>
            <a:ext cx="487464" cy="4899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A30120-B8C2-8552-184E-C8C333335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306" y="2009163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35E291-0627-507F-EE42-A90135AB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609600"/>
            <a:ext cx="5029200" cy="50292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uk-UA" sz="2000" u="sng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Екологічна дата</a:t>
            </a:r>
            <a:r>
              <a:rPr lang="ru-RU" sz="2000" u="sng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i="0" u="sng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започаткован</a:t>
            </a:r>
            <a:r>
              <a:rPr lang="uk-UA" sz="2000" u="sng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і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вперше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проведена у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1997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році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США.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000" i="0" u="sng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заохотити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населення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здавати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відходи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вторинну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переробку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купувати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продукцію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зроблену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вторинної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сировини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Щороку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Україні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утворюється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майже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450 млн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тонн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відходів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з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яких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переробку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йде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ніж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3%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b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приблизними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даними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Україні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накопичено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близько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млрд. тонн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побутового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сміття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більш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як </a:t>
            </a:r>
            <a:r>
              <a:rPr lang="ru-RU" sz="2000" u="sng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 тис. тонн 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1 кв. км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території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нашої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країни</a:t>
            </a:r>
            <a: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ru-RU" sz="2000" b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2000" b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A65F31-26A3-3281-A387-430E946F3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1524000"/>
            <a:ext cx="3831340" cy="34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2C62-2829-62A2-2392-845ECFFE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21792"/>
            <a:ext cx="6019800" cy="59740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A9163-569E-A3C0-0597-0B638CDE2F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8012" y="762000"/>
            <a:ext cx="6019800" cy="5026152"/>
          </a:xfrm>
        </p:spPr>
        <p:txBody>
          <a:bodyPr>
            <a:noAutofit/>
          </a:bodyPr>
          <a:lstStyle/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 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непридатні для виробництва продукції види сировини, її залишки, що не вживаються, або речовини, які виникають в результаті технологічних процесів, які не підлягають утилізації у виробництві. </a:t>
            </a:r>
          </a:p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Рециклінг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повторно.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Переробка –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здійснення будь-яких технологічних операцій, пов'язаних зі зміною фізичних, хімічних або біологічних властивостей відходів, з метою підготовки їх до екологічно безпечного зберігання, перевезення, утилізації чи видалення.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 descr="Closed book with solid fill">
            <a:extLst>
              <a:ext uri="{FF2B5EF4-FFF2-40B4-BE49-F238E27FC236}">
                <a16:creationId xmlns:a16="http://schemas.microsoft.com/office/drawing/2014/main" id="{66F4AA86-E9FD-EB11-C797-8834474109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3" b="53"/>
          <a:stretch/>
        </p:blipFill>
        <p:spPr>
          <a:xfrm>
            <a:off x="8532812" y="2467865"/>
            <a:ext cx="1499616" cy="1499616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37071-568A-71AF-F46D-EC22A569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2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79EE0E-4157-166A-838D-4F00A6002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118" y="457200"/>
            <a:ext cx="4572001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A7347-5AC0-C454-0FD5-E465BB26A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72D719-D964-BF39-F6A1-25563151E7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34540"/>
          <a:stretch/>
        </p:blipFill>
        <p:spPr>
          <a:xfrm>
            <a:off x="4722812" y="1295400"/>
            <a:ext cx="5017698" cy="4476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38D7E-DC07-9323-B977-049FB979E762}"/>
              </a:ext>
            </a:extLst>
          </p:cNvPr>
          <p:cNvSpPr txBox="1"/>
          <p:nvPr/>
        </p:nvSpPr>
        <p:spPr>
          <a:xfrm>
            <a:off x="3960812" y="762000"/>
            <a:ext cx="647700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часу розкладається сміття?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6722B4-FE1D-947F-99B5-B2281F6D2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2" y="990600"/>
            <a:ext cx="1743238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EBF9-A175-A75F-D0E5-09A8D7680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21792"/>
            <a:ext cx="5878004" cy="673608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Сортувати сміття важливо для: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9180D-E7B4-5A2E-6C98-6687D7BDC8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1208" y="1524000"/>
            <a:ext cx="5878004" cy="4264152"/>
          </a:xfrm>
        </p:spPr>
        <p:txBody>
          <a:bodyPr>
            <a:normAutofit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кількості сміття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не йде на переробку і вторинне використання, а відправляється на сміттєзвалища.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витрат на вивезення сміття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Чим більше ми сортуємо сміття і чим більше старих предметів відправляємо на вторинне використання, тим менше відходів залишається в контейнері і тим менше треба платити за їх вивезення.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Економії енергії і природних ресурсів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Наприклад, ПЕТ-матеріал можна переробляти аж до 30 раз, а скло переробляється нескінченну кількість разів.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 негативного впливу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сміття і відходів на навколишнє середовище, ґрунт, підземні і поверхневі води.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E05B3-97C3-F143-7BE6-5D6CA108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80176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DBF4F-C343-45F4-A135-CFB38A67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2" y="958596"/>
            <a:ext cx="51054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4916-0A2A-7508-FD4C-4BDAF6F9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012" y="1447800"/>
            <a:ext cx="7005892" cy="609600"/>
          </a:xfrm>
        </p:spPr>
        <p:txBody>
          <a:bodyPr>
            <a:no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рециклінгу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29751-7CCF-627C-8D44-AF57D11A72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819400"/>
            <a:ext cx="10890504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Механічний </a:t>
            </a:r>
            <a:r>
              <a:rPr lang="uk-UA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рециклінг</a:t>
            </a: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подрібнення, плавлення і переплавлення матеріалів для виробництва нових виробів. Перевага цього способу в його простоті і відносно низьких витратах. Він широко використовується для переробки пластика, металів і скла.</a:t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</a:t>
            </a:r>
            <a:r>
              <a:rPr lang="uk-UA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рециклінг</a:t>
            </a: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розкладання матеріалів на хімічні компоненти для подальшого їх використання. Хімічний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рециклінг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дозволяє переробляти відходи з більшою точністю і ефективністю, але потребує складного обладнання і більше ресурсів.</a:t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Енергетичний </a:t>
            </a:r>
            <a:r>
              <a:rPr lang="uk-UA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рециклінг</a:t>
            </a: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відходи спалюють для отримання енергії. Цей метод застосовують до відходів, які не можуть бути перероблені іншими способами. Він дозволяє зменшити обсяги відходів, але може викликати екологічні проблеми через викиди в атмосферу.</a:t>
            </a: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</a:t>
            </a:r>
            <a:r>
              <a:rPr lang="uk-UA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рециклінг</a:t>
            </a: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компостування і анаеробне зброджування, де органічні відходи розкладаються мікроорганізмами, утворюючи біогаз і компост. Це екологічно чистий спосіб переробки органічних відходів, який зменшує кількість відходів на сміттєзвалищах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580D8F-6D70-108B-259B-5FA783E3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2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DDC5B2-2343-7C14-DE70-BAA41E061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327576"/>
            <a:ext cx="2240448" cy="22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DCC22-8E9E-CFFB-154C-89F95CC5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776" y="2057400"/>
            <a:ext cx="8156448" cy="1563624"/>
          </a:xfrm>
        </p:spPr>
        <p:txBody>
          <a:bodyPr/>
          <a:lstStyle/>
          <a:p>
            <a:r>
              <a:rPr kumimoji="0" lang="uk-UA" sz="2000" b="1" i="0" u="sng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Екологічні переваги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                    </a:t>
            </a:r>
            <a:r>
              <a:rPr kumimoji="0" lang="uk-UA" sz="2000" b="1" i="0" u="sng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Економічні переваги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2152-8FF3-F7FC-ECA8-033F880198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2412" y="3621025"/>
            <a:ext cx="4192588" cy="2245932"/>
          </a:xfrm>
        </p:spPr>
        <p:txBody>
          <a:bodyPr>
            <a:normAutofit fontScale="77500" lnSpcReduction="20000"/>
          </a:bodyPr>
          <a:lstStyle/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8760A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uk-UA" sz="19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Зменшення числа сміттєзвалищ. 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8760A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uk-UA" sz="19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Скорочення шкідливих викидів, які виникають через добування ресурсів з нуля. 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8760A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uk-UA" sz="19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Збереження природних ресурсів. 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8760A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uk-UA" sz="19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Економія енергії, тому що не потрібно її витрачати на нову сировину та її транспортування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097C9-884E-84E8-FC96-1D1CEFE47A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27812" y="3657600"/>
            <a:ext cx="4601020" cy="1828799"/>
          </a:xfrm>
        </p:spPr>
        <p:txBody>
          <a:bodyPr>
            <a:normAutofit fontScale="85000" lnSpcReduction="10000"/>
          </a:bodyPr>
          <a:lstStyle/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8760A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Велика кількість нових робочих місць. 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8760A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Використання сміття як дешевого ресурсу для нових товарів.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8760A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Економія грошей.</a:t>
            </a:r>
          </a:p>
          <a:p>
            <a:pPr marL="304747" marR="0" lvl="0" indent="-304747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rgbClr val="8760A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uk-UA" sz="1700" b="0" i="0" u="none" strike="noStrike" kern="1200" cap="none" spc="0" normalizeH="0" baseline="0" noProof="0" dirty="0">
                <a:ln>
                  <a:noFill/>
                </a:ln>
                <a:solidFill>
                  <a:srgbClr val="7CA65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Економічний розвиток підприємств з переробки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7CA65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514337-43F1-87CB-392C-836220F89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2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8EFEE7-F711-4EE4-FF9A-D94288CF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04" y="16182"/>
            <a:ext cx="3115120" cy="36414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503D19-ED1E-276D-172A-4127C1CC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994" y="178769"/>
            <a:ext cx="2308760" cy="23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FE5AD-3A6C-72F7-2AF8-6F6F43416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3B8A61-6506-3623-6BAB-B95A31C9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12648"/>
            <a:ext cx="6182804" cy="5257800"/>
          </a:xfrm>
        </p:spPr>
        <p:txBody>
          <a:bodyPr>
            <a:normAutofit/>
          </a:bodyPr>
          <a:lstStyle/>
          <a:p>
            <a:pPr algn="l"/>
            <a:r>
              <a:rPr lang="uk-UA" sz="3200" b="0" i="1" u="sng" dirty="0">
                <a:latin typeface="+mn-lt"/>
                <a:cs typeface="Times New Roman" panose="02020603050405020304" pitchFamily="18" charset="0"/>
              </a:rPr>
              <a:t> </a:t>
            </a:r>
            <a:endParaRPr lang="en-US" sz="2400" b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Місце для зображення 6">
            <a:extLst>
              <a:ext uri="{FF2B5EF4-FFF2-40B4-BE49-F238E27FC236}">
                <a16:creationId xmlns:a16="http://schemas.microsoft.com/office/drawing/2014/main" id="{78A6B251-168E-8CFC-4D04-64E8FD093D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699" r="2699"/>
          <a:stretch>
            <a:fillRect/>
          </a:stretch>
        </p:blipFill>
        <p:spPr>
          <a:xfrm>
            <a:off x="6667470" y="0"/>
            <a:ext cx="51815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5958AD-E32A-BCA8-F72A-7976CE7DBF6A}"/>
              </a:ext>
            </a:extLst>
          </p:cNvPr>
          <p:cNvSpPr txBox="1"/>
          <p:nvPr/>
        </p:nvSpPr>
        <p:spPr>
          <a:xfrm>
            <a:off x="521209" y="612648"/>
            <a:ext cx="633520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Розділяйте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Почніть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пластику,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сортувальних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контейнерах.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Очистьте.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викинути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пляшку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скляну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банку,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переконайтеся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унеможливлюють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Скоротіть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</a:t>
            </a:r>
          </a:p>
          <a:p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Спробуйте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пакування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багаторазового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одноразового пластику.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компост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Органічні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знадобляться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добриво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тому не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контейнер.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Навчайтеся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навчайте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правильно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сортувати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переробку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екології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6755B-9A53-C528-6519-9A460A6C4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3CB6-CDE6-9AA0-F942-41502DD0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21792"/>
            <a:ext cx="6019800" cy="44805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Куди здавати сміття на переробку?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30E1-A0FF-341F-CAFE-4AB3A8EBB4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212" y="1239966"/>
            <a:ext cx="6094412" cy="4718304"/>
          </a:xfrm>
        </p:spPr>
        <p:txBody>
          <a:bodyPr>
            <a:no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Знайдіть пункт прийому вторинної сировини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вашому місті чи селі. Дізнайтеся адресу, графік роботи, контактний телефон, які матеріали приймають та в якому стані їх потрібно здавати.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Додайте пункт на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https://recyclingpoints.org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його ще немає на мапі. Це допоможе іншим легко знаходити місця для сортування та переробки відходів.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Сортуйте та здавайте відходи на переробку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Обирайте товари з упаковкою, яку можна здати у найближчий пункт.</a:t>
            </a: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Діліться своїм досвідом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 відповідального життя з рідними, друзями та у соціальних мережах. Використовуйте хештег #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recyclingpointsorg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відмічайте сторінки організаторів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do it Ukraine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Instagram.</a:t>
            </a:r>
          </a:p>
        </p:txBody>
      </p:sp>
      <p:pic>
        <p:nvPicPr>
          <p:cNvPr id="5" name="Picture Placeholder 4" descr="Closed book with solid fill">
            <a:extLst>
              <a:ext uri="{FF2B5EF4-FFF2-40B4-BE49-F238E27FC236}">
                <a16:creationId xmlns:a16="http://schemas.microsoft.com/office/drawing/2014/main" id="{2BCBCE3B-2BF7-5A41-350B-5C0F380DC9E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3" b="53"/>
          <a:stretch/>
        </p:blipFill>
        <p:spPr>
          <a:xfrm>
            <a:off x="8532812" y="2467865"/>
            <a:ext cx="1499616" cy="1499616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058CA-D018-D353-C159-F1E9A81B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2" y="6190488"/>
            <a:ext cx="919036" cy="210312"/>
          </a:xfrm>
        </p:spPr>
        <p:txBody>
          <a:bodyPr/>
          <a:lstStyle/>
          <a:p>
            <a:fld id="{EB37DED6-D4C7-42EE-AB49-D2E39E64FDE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E4DBE2-FD0C-385A-E5AF-003AD50BE9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5012" y="1143000"/>
            <a:ext cx="4271836" cy="4191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3637A8-90C6-F912-DBCD-99812AB2C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783" y="5181600"/>
            <a:ext cx="4495801" cy="155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5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">
  <a:themeElements>
    <a:clrScheme name="Custom 14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M00677232_win32_KB_V4" id="{7C2CD246-3174-4527-8E3B-96BB004DC883}" vid="{2E14CB92-0E49-42FE-A66D-7EE51C3C8E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F731CD-7E7F-45F6-A2AD-52D9AE5839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7F8595-6F9C-444F-81F9-1BB5383C5D01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  <ds:schemaRef ds:uri="230e9df3-be65-4c73-a93b-d1236ebd677e"/>
    <ds:schemaRef ds:uri="http://purl.org/dc/elements/1.1/"/>
    <ds:schemaRef ds:uri="71af3243-3dd4-4a8d-8c0d-dd76da1f02a5"/>
    <ds:schemaRef ds:uri="16c05727-aa75-4e4a-9b5f-8a80a1165891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9F7C99-DB67-4EF2-86B4-C45C603BA9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766</Words>
  <Application>Microsoft Office PowerPoint</Application>
  <PresentationFormat>Довільний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Courier New</vt:lpstr>
      <vt:lpstr>Quire Sans</vt:lpstr>
      <vt:lpstr>Times New Roman</vt:lpstr>
      <vt:lpstr>Custom</vt:lpstr>
      <vt:lpstr>15 листопада –  Всесвітній день рециклінгу  (Всесвітній день вторинної переробки)</vt:lpstr>
      <vt:lpstr>Екологічна дата започаткована і вперше проведена у 1997 році в США.   Мета - заохотити  населення здавати відходи у вторинну переробку і купувати продукцію, зроблену з вторинної сировини.  Щороку в Україні утворюється майже 450 млн. тонн відходів, з яких на переробку йде не більше ніж 3%.   За приблизними даними, в Україні накопичено близько 36 млрд. тонн побутового сміття, це більш як 50 тис. тонн на 1 кв. км території нашої країни.  </vt:lpstr>
      <vt:lpstr>Основні терміни</vt:lpstr>
      <vt:lpstr>Презентація PowerPoint</vt:lpstr>
      <vt:lpstr>Сортувати сміття важливо для:</vt:lpstr>
      <vt:lpstr>Шляхи рециклінгу</vt:lpstr>
      <vt:lpstr>Екологічні переваги                                           Економічні переваги</vt:lpstr>
      <vt:lpstr> </vt:lpstr>
      <vt:lpstr>Куди здавати сміття на переробку?</vt:lpstr>
      <vt:lpstr>ДЯКУЄМО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2024-05-08T05:25:38Z</dcterms:created>
  <dcterms:modified xsi:type="dcterms:W3CDTF">2024-11-25T10:09:21Z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