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sldIdLst>
    <p:sldId id="256" r:id="rId2"/>
    <p:sldId id="419" r:id="rId3"/>
    <p:sldId id="418" r:id="rId4"/>
    <p:sldId id="420" r:id="rId5"/>
    <p:sldId id="421" r:id="rId6"/>
    <p:sldId id="422" r:id="rId7"/>
    <p:sldId id="423" r:id="rId8"/>
    <p:sldId id="424" r:id="rId9"/>
    <p:sldId id="426" r:id="rId10"/>
    <p:sldId id="387" r:id="rId11"/>
    <p:sldId id="384" r:id="rId12"/>
    <p:sldId id="428" r:id="rId13"/>
    <p:sldId id="427" r:id="rId14"/>
    <p:sldId id="430" r:id="rId15"/>
    <p:sldId id="432" r:id="rId16"/>
    <p:sldId id="433" r:id="rId17"/>
    <p:sldId id="431" r:id="rId18"/>
    <p:sldId id="434" r:id="rId19"/>
    <p:sldId id="435" r:id="rId20"/>
    <p:sldId id="429" r:id="rId21"/>
    <p:sldId id="417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F863ACC-EC27-4F64-AEF5-7CF5A7D1767E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BAF202-A7A5-487E-A5C7-05A722A4399C}"/>
              </a:ext>
            </a:extLst>
          </p:cNvPr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A4DE5C1-21BC-4621-8041-954F5CFC767B}"/>
              </a:ext>
            </a:extLst>
          </p:cNvPr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562EA3C7-44DC-40DA-9630-DB1A3E43E8B9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FAF7D23A-924F-4979-9AF9-4DBFEA19D8E6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2F0E0D6D-6FC7-47B4-B050-48D122D18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CE4878A-DD61-4064-BCA1-027C855C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FADA-3FB4-4780-B39E-7CD6B032B6EB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51B79-51AB-40C4-89EB-3F0C84B1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2FD851-482D-4558-BBDB-05CC22F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fld id="{097AF4A7-E957-49D3-8783-E53E7A5EC93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691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12670-9372-48F0-967C-D3C106BA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18E2-ECED-4DD1-A89C-6C0C4DE43D6A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F8F1-D595-4AF6-B88E-9D33BC47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A912-B2D6-44E9-A483-FCED9F11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8033-2E3F-44F2-ABFF-CC9E33E93F6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347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0F4E-9942-4569-AB38-799C068E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14A0-9B18-42BA-B0C7-C5826C4AC64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611EE-79B7-469C-AB33-5497DB4E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F11F-61D5-412C-A46A-FCC9B57E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AB86-5DD3-4F80-9260-29DC341BC0C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9600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753D-71BB-4BBA-B6ED-B8873190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13DD-0B4D-42C1-9380-F23C882232F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E4FCE-02F8-409A-947C-3D5C080E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1B823-5E6E-44B3-928F-0CACA15C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03EEC-AA91-4B66-803C-52CC0307B5B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38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9CB3610-37EF-4E5F-A373-5F727BA41C30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70EBFD87-1711-4FEA-87D8-BF1FF308F98C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2C3D32A5-54ED-4458-850D-7B12F695399C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BAB5D574-82EE-4FAB-BADF-0D73DA3F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C57DF7-8A49-4E21-98BB-3D6A9870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18DF-640C-4C2D-8A8C-9A9F9A4430FC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934CC7-F909-47DD-9CCD-A3290F13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D74500-0853-466F-B711-5843E18E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fld id="{91C77E8F-089D-47B6-9AEE-7FDBF068F44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3309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7943B8-98EC-4856-B71D-A02599E7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A7EF-FDCF-4A51-8EB3-E57A54F7278D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AC0A95-587F-4258-A8AA-9B0B1EE0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FAEAC1-410E-4BDB-8386-58131E0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5D934-3456-4A5F-8BEF-ACC7927641E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216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83D92A-E011-4074-81C5-040F668D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DFF4-8B1A-4490-925C-0A177108D26D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791F4D-511C-4109-98E4-31DA0F6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99AFD2-5192-4422-899C-A83E3C59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23C05-B6F9-41D4-A5EF-C8E7CCAA29B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767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8134EB-F091-4994-8EC5-FF59D182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E1B6-B702-4784-862F-3221FAFE86C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A865C5-A8BE-4E50-B2AD-1BDA7E30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B05762-5FC4-4BB5-9754-1B32D79C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09F3D-270A-423D-8BA5-F843500FE6D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795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71D06B-C949-49D4-8586-82DD95B9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B429-5A9A-4B73-98C3-AEB41E8D6F3A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E5F69F-1BD3-4EDD-B084-6F52ED7E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F1AEA8-586B-41A5-A96E-2E5C35EB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1F10-84FE-4796-8F73-F6A3DF9F8E8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8170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C4760D-BAA9-4476-BBEF-6C28FC5190B4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1A3E4A95-61D0-4E11-96E7-98A5B716AC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0129BD7-95CA-41D3-97E2-2F1264B6E3A9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0E5C4871-0310-4388-9517-AE9F599F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FCB3F8A-9F0B-40CD-9192-3D678B0A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94A7-E930-4356-84D3-73CDB2FAF70C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C8E34CD-8FE1-4B0F-BC61-0E57EE87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67D9772-6CD4-456E-B30D-01E1A4C1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FD14-AD19-4246-8635-BACD0773C13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554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8C1612F-1FED-4595-8305-52C5461DD13F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A8744BFF-D04A-45E1-AEC8-F15B28D7F8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54EB1273-4F8A-4C3D-9334-47A75BDC9902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67722CEA-1B80-4EBE-BBAA-8066A7514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2AD120E-EC82-4E06-B3D9-F16EE504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FD78-9E46-4044-8AAB-2DD4A1E4DEF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E6D3FAE-903F-4E06-8FCC-727D3B96EB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C2426-B97D-4E54-95DA-62FDF7BBBE7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9130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BD70B-1BCE-43E7-9C8B-5D46C6A9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F022FD-39F4-4635-9123-B1594259B7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46717-3144-4A9A-9A14-382E6C3B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86B9CE-8A71-4EFF-B881-C345DE44F0F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E419-6561-4196-BBF9-CB1BC0C54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8B2ECC61-2A56-43D8-BC7C-C9E0356F4C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4894A6E-B619-4DFB-982D-A31DEC367A2E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32BED752-A0B2-4766-880F-18CA3750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A26D-0BA7-49ED-A570-A25E4BDB5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B9B7BDF-1D38-4B22-A71B-C17DBCBD7D1F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22" r:id="rId2"/>
    <p:sldLayoutId id="2147484130" r:id="rId3"/>
    <p:sldLayoutId id="2147484123" r:id="rId4"/>
    <p:sldLayoutId id="2147484124" r:id="rId5"/>
    <p:sldLayoutId id="2147484125" r:id="rId6"/>
    <p:sldLayoutId id="2147484126" r:id="rId7"/>
    <p:sldLayoutId id="2147484131" r:id="rId8"/>
    <p:sldLayoutId id="2147484132" r:id="rId9"/>
    <p:sldLayoutId id="2147484127" r:id="rId10"/>
    <p:sldLayoutId id="214748412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kern="120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0E28A75-6AC0-488D-ABFD-EC05B5620480}"/>
              </a:ext>
            </a:extLst>
          </p:cNvPr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uk-U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Екологічна свідомість: </a:t>
            </a:r>
            <a:r>
              <a:rPr lang="en-US" altLang="uk-U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uk-U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міфу до цінностей довкілля </a:t>
            </a:r>
            <a:endParaRPr lang="ru-RU" altLang="uk-UA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ідзаголовок 1">
            <a:extLst>
              <a:ext uri="{FF2B5EF4-FFF2-40B4-BE49-F238E27FC236}">
                <a16:creationId xmlns:a16="http://schemas.microsoft.com/office/drawing/2014/main" id="{A69567F8-5387-49A4-ADC3-DDE23D18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5720" y="4725144"/>
            <a:ext cx="7762060" cy="108787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Ольга </a:t>
            </a:r>
            <a:r>
              <a:rPr lang="uk-UA" sz="2800" b="1" dirty="0" err="1"/>
              <a:t>Пруцакова</a:t>
            </a:r>
            <a:endParaRPr lang="uk-UA" sz="2800" b="1" dirty="0"/>
          </a:p>
        </p:txBody>
      </p:sp>
    </p:spTree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C832A88-86E8-4247-92C7-F16EAE5B84A5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uk-UA" altLang="uk-UA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Мезинська стоянка </a:t>
            </a:r>
            <a:br>
              <a:rPr lang="uk-UA" altLang="uk-UA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(Чернігівська область)</a:t>
            </a:r>
          </a:p>
        </p:txBody>
      </p:sp>
      <p:pic>
        <p:nvPicPr>
          <p:cNvPr id="8195" name="Місце для вмісту 4">
            <a:extLst>
              <a:ext uri="{FF2B5EF4-FFF2-40B4-BE49-F238E27FC236}">
                <a16:creationId xmlns:a16="http://schemas.microsoft.com/office/drawing/2014/main" id="{7E79587E-92C5-4461-B384-64DB35A4B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0575" y="1773238"/>
            <a:ext cx="7921625" cy="4403725"/>
          </a:xfrm>
        </p:spPr>
      </p:pic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F9D8906-0B1B-42A4-B387-D81923C2A6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95813" y="285750"/>
            <a:ext cx="5672137" cy="1609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uk-UA" altLang="uk-UA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Амвросіївське костище, Амвросіївська стоянка (Донецька область)</a:t>
            </a:r>
          </a:p>
        </p:txBody>
      </p:sp>
      <p:pic>
        <p:nvPicPr>
          <p:cNvPr id="9219" name="Місце для вмісту 4">
            <a:extLst>
              <a:ext uri="{FF2B5EF4-FFF2-40B4-BE49-F238E27FC236}">
                <a16:creationId xmlns:a16="http://schemas.microsoft.com/office/drawing/2014/main" id="{D39B1B40-9A03-44E4-B5C2-F9D9FDA09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989138"/>
            <a:ext cx="6913562" cy="4610100"/>
          </a:xfrm>
        </p:spPr>
      </p:pic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B4D805-85AC-4938-82CD-262F7189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Українська міфологія </a:t>
            </a:r>
            <a:br>
              <a:rPr lang="uk-UA" dirty="0"/>
            </a:br>
            <a:r>
              <a:rPr lang="uk-UA" dirty="0"/>
              <a:t>(Валерій Войтович)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1E33674-B2F8-4E5F-801B-3D46AB747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620688"/>
            <a:ext cx="4536504" cy="5616624"/>
          </a:xfrm>
        </p:spPr>
      </p:pic>
    </p:spTree>
    <p:extLst>
      <p:ext uri="{BB962C8B-B14F-4D97-AF65-F5344CB8AC3E}">
        <p14:creationId xmlns:p14="http://schemas.microsoft.com/office/powerpoint/2010/main" val="336138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11CC7-3CD2-40A7-8F72-C2198C19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548680"/>
            <a:ext cx="3200400" cy="1737360"/>
          </a:xfrm>
        </p:spPr>
        <p:txBody>
          <a:bodyPr/>
          <a:lstStyle/>
          <a:p>
            <a:r>
              <a:rPr lang="uk-UA" dirty="0"/>
              <a:t>Цінності довкілля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CCA03F1-2335-48FC-8DCD-68DBBAEB6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032898"/>
            <a:ext cx="7272808" cy="4772366"/>
          </a:xfrm>
        </p:spPr>
      </p:pic>
    </p:spTree>
    <p:extLst>
      <p:ext uri="{BB962C8B-B14F-4D97-AF65-F5344CB8AC3E}">
        <p14:creationId xmlns:p14="http://schemas.microsoft.com/office/powerpoint/2010/main" val="82364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F7FA4666-4DC4-45B4-8550-DC34D883B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4" y="1916832"/>
            <a:ext cx="5832647" cy="3024336"/>
          </a:xfrm>
        </p:spPr>
      </p:pic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3141A972-6BE7-4033-8325-51C500D86F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5" y="2060849"/>
            <a:ext cx="5382890" cy="2880319"/>
          </a:xfrm>
        </p:spPr>
      </p:pic>
    </p:spTree>
    <p:extLst>
      <p:ext uri="{BB962C8B-B14F-4D97-AF65-F5344CB8AC3E}">
        <p14:creationId xmlns:p14="http://schemas.microsoft.com/office/powerpoint/2010/main" val="382474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51B8CAF-40BF-46E4-9AA4-4D44E58377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08820"/>
            <a:ext cx="5976664" cy="2844316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5C41EF92-CB16-4F91-BBB8-C392A8F92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8820"/>
            <a:ext cx="6096000" cy="2772308"/>
          </a:xfrm>
        </p:spPr>
      </p:pic>
    </p:spTree>
    <p:extLst>
      <p:ext uri="{BB962C8B-B14F-4D97-AF65-F5344CB8AC3E}">
        <p14:creationId xmlns:p14="http://schemas.microsoft.com/office/powerpoint/2010/main" val="44925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63DBE482-B9B9-43AF-A2CC-91D51D359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52736"/>
            <a:ext cx="9433048" cy="3960440"/>
          </a:xfrm>
        </p:spPr>
      </p:pic>
    </p:spTree>
    <p:extLst>
      <p:ext uri="{BB962C8B-B14F-4D97-AF65-F5344CB8AC3E}">
        <p14:creationId xmlns:p14="http://schemas.microsoft.com/office/powerpoint/2010/main" val="191042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2FDB370E-AD7C-4B44-9884-39E8E70A3C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908720"/>
            <a:ext cx="4054466" cy="3978275"/>
          </a:xfrm>
        </p:spPr>
      </p:pic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5BFBAB6E-121F-4D8A-BDA7-CC6D07596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339592"/>
            <a:ext cx="6840759" cy="3116530"/>
          </a:xfrm>
        </p:spPr>
      </p:pic>
    </p:spTree>
    <p:extLst>
      <p:ext uri="{BB962C8B-B14F-4D97-AF65-F5344CB8AC3E}">
        <p14:creationId xmlns:p14="http://schemas.microsoft.com/office/powerpoint/2010/main" val="326915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F41D4E01-7D60-40E8-84DD-DE5E0130C6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68760"/>
            <a:ext cx="4754563" cy="3927375"/>
          </a:xfrm>
        </p:spPr>
      </p:pic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BD4DD5B0-6C8C-4C7A-AD14-DD3468B81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69" y="1268759"/>
            <a:ext cx="4754562" cy="3927375"/>
          </a:xfrm>
        </p:spPr>
      </p:pic>
    </p:spTree>
    <p:extLst>
      <p:ext uri="{BB962C8B-B14F-4D97-AF65-F5344CB8AC3E}">
        <p14:creationId xmlns:p14="http://schemas.microsoft.com/office/powerpoint/2010/main" val="2046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3E72817-2F5D-4F59-B7C7-870F65B7B1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093914"/>
            <a:ext cx="4754563" cy="3201432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D99643D-5055-489B-BA18-7E131B461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20" y="666124"/>
            <a:ext cx="5242049" cy="4602650"/>
          </a:xfrm>
        </p:spPr>
      </p:pic>
    </p:spTree>
    <p:extLst>
      <p:ext uri="{BB962C8B-B14F-4D97-AF65-F5344CB8AC3E}">
        <p14:creationId xmlns:p14="http://schemas.microsoft.com/office/powerpoint/2010/main" val="5287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D8C99B-A8F8-460B-BD47-B4B21047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Тотем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1B709912-F781-4DD4-9CEC-D79D9193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188887"/>
            <a:ext cx="6711950" cy="4480226"/>
          </a:xfrm>
        </p:spPr>
      </p:pic>
    </p:spTree>
    <p:extLst>
      <p:ext uri="{BB962C8B-B14F-4D97-AF65-F5344CB8AC3E}">
        <p14:creationId xmlns:p14="http://schemas.microsoft.com/office/powerpoint/2010/main" val="200588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0571B938-9832-413C-A1CC-DCBCF4911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36712"/>
            <a:ext cx="10513168" cy="4883368"/>
          </a:xfrm>
        </p:spPr>
      </p:pic>
    </p:spTree>
    <p:extLst>
      <p:ext uri="{BB962C8B-B14F-4D97-AF65-F5344CB8AC3E}">
        <p14:creationId xmlns:p14="http://schemas.microsoft.com/office/powerpoint/2010/main" val="13169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FE4096-31DB-46D9-91DE-421CCEF8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745629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Дякую за увагу !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EDB45CB0-D67C-4FFD-8DB7-1E21C9C2D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66" y="2093913"/>
            <a:ext cx="6751067" cy="4051300"/>
          </a:xfrm>
        </p:spPr>
      </p:pic>
      <p:pic>
        <p:nvPicPr>
          <p:cNvPr id="11" name="Місце для вмісту 9">
            <a:extLst>
              <a:ext uri="{FF2B5EF4-FFF2-40B4-BE49-F238E27FC236}">
                <a16:creationId xmlns:a16="http://schemas.microsoft.com/office/drawing/2014/main" id="{01EB90CC-DECC-45DD-80DA-8502498B7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6" y="1340768"/>
            <a:ext cx="7776863" cy="503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A34439-1678-427D-8901-018020D1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Чурінги</a:t>
            </a:r>
            <a:r>
              <a:rPr lang="uk-UA" dirty="0"/>
              <a:t> племені </a:t>
            </a:r>
            <a:r>
              <a:rPr lang="uk-UA" dirty="0" err="1"/>
              <a:t>аміру</a:t>
            </a:r>
            <a:r>
              <a:rPr lang="uk-UA" dirty="0"/>
              <a:t> (Австралія)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BA91FDDF-5ED2-4AE6-9DD6-1D263CABA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6" y="1409700"/>
            <a:ext cx="6689647" cy="4107532"/>
          </a:xfrm>
        </p:spPr>
      </p:pic>
    </p:spTree>
    <p:extLst>
      <p:ext uri="{BB962C8B-B14F-4D97-AF65-F5344CB8AC3E}">
        <p14:creationId xmlns:p14="http://schemas.microsoft.com/office/powerpoint/2010/main" val="84821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68F6-3F2A-437A-ACD9-DF0E75F9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Тотемізм в українській культурі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2C9D2C1-412A-45DE-9799-40930AD1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814386"/>
            <a:ext cx="6120679" cy="5278909"/>
          </a:xfrm>
        </p:spPr>
      </p:pic>
    </p:spTree>
    <p:extLst>
      <p:ext uri="{BB962C8B-B14F-4D97-AF65-F5344CB8AC3E}">
        <p14:creationId xmlns:p14="http://schemas.microsoft.com/office/powerpoint/2010/main" val="318985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21DA360-C331-46BF-AFD4-94D2CDF9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/>
              <a:t>Зоолатрія – культ священних тварин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39B3FAC2-8EDC-4D17-A177-06E4902A89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521450"/>
            <a:ext cx="4968552" cy="3108622"/>
          </a:xfrm>
        </p:spPr>
      </p:pic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645DBC80-31E6-45B6-B9AA-8193776DAD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5067"/>
            <a:ext cx="5328592" cy="3108622"/>
          </a:xfrm>
        </p:spPr>
      </p:pic>
    </p:spTree>
    <p:extLst>
      <p:ext uri="{BB962C8B-B14F-4D97-AF65-F5344CB8AC3E}">
        <p14:creationId xmlns:p14="http://schemas.microsoft.com/office/powerpoint/2010/main" val="117812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4A3B3-C1A6-4CC4-A42A-E4CF1B30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Фітолатрія</a:t>
            </a:r>
            <a:r>
              <a:rPr lang="uk-UA" dirty="0"/>
              <a:t> 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D10E6155-68C3-4141-BC6B-D9EBFED63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32656"/>
            <a:ext cx="5256584" cy="6264696"/>
          </a:xfrm>
        </p:spPr>
      </p:pic>
    </p:spTree>
    <p:extLst>
      <p:ext uri="{BB962C8B-B14F-4D97-AF65-F5344CB8AC3E}">
        <p14:creationId xmlns:p14="http://schemas.microsoft.com/office/powerpoint/2010/main" val="37728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5DB09-E426-4C3A-8EB2-CCAF1EA3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Іґгдрасілль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45303C6-6493-4D11-BBE4-982ED5BB7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7" y="685800"/>
            <a:ext cx="5019675" cy="5019675"/>
          </a:xfrm>
        </p:spPr>
      </p:pic>
    </p:spTree>
    <p:extLst>
      <p:ext uri="{BB962C8B-B14F-4D97-AF65-F5344CB8AC3E}">
        <p14:creationId xmlns:p14="http://schemas.microsoft.com/office/powerpoint/2010/main" val="373901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BC0CD-2575-4B89-A5FC-E1493F3B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Подвиги Геракла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EC5A57F-9D99-4D6F-A096-540D578D5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6455"/>
            <a:ext cx="6711950" cy="4698365"/>
          </a:xfrm>
        </p:spPr>
      </p:pic>
    </p:spTree>
    <p:extLst>
      <p:ext uri="{BB962C8B-B14F-4D97-AF65-F5344CB8AC3E}">
        <p14:creationId xmlns:p14="http://schemas.microsoft.com/office/powerpoint/2010/main" val="189955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DF9531-153C-40AB-B93D-7DB685B5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3600" dirty="0" err="1"/>
              <a:t>Франціск</a:t>
            </a:r>
            <a:r>
              <a:rPr lang="uk-UA" sz="3600" dirty="0"/>
              <a:t> </a:t>
            </a:r>
            <a:r>
              <a:rPr lang="uk-UA" sz="3600" dirty="0" err="1"/>
              <a:t>Асізький</a:t>
            </a:r>
            <a:r>
              <a:rPr lang="uk-UA" sz="3600" dirty="0"/>
              <a:t> 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1DD893FF-1B85-4763-8022-F3C6B1224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1700808"/>
            <a:ext cx="4449961" cy="4471393"/>
          </a:xfrm>
        </p:spPr>
      </p:pic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AC23B356-CC5A-43C8-A1A1-52C30F1580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2" y="1875904"/>
            <a:ext cx="4906763" cy="4121199"/>
          </a:xfrm>
        </p:spPr>
      </p:pic>
    </p:spTree>
    <p:extLst>
      <p:ext uri="{BB962C8B-B14F-4D97-AF65-F5344CB8AC3E}">
        <p14:creationId xmlns:p14="http://schemas.microsoft.com/office/powerpoint/2010/main" val="790112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2344</TotalTime>
  <Words>62</Words>
  <Application>Microsoft Office PowerPoint</Application>
  <PresentationFormat>Широкий екран</PresentationFormat>
  <Paragraphs>15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Georgia</vt:lpstr>
      <vt:lpstr>Trebuchet MS</vt:lpstr>
      <vt:lpstr>Wingdings</vt:lpstr>
      <vt:lpstr>Дерево</vt:lpstr>
      <vt:lpstr>Екологічна свідомість:   від міфу до цінностей довкілля </vt:lpstr>
      <vt:lpstr>Тотем</vt:lpstr>
      <vt:lpstr>Чурінги племені аміру (Австралія)</vt:lpstr>
      <vt:lpstr>Тотемізм в українській культурі </vt:lpstr>
      <vt:lpstr>Зоолатрія – культ священних тварин</vt:lpstr>
      <vt:lpstr>Фітолатрія </vt:lpstr>
      <vt:lpstr>Іґгдрасілль</vt:lpstr>
      <vt:lpstr>Подвиги Геракла </vt:lpstr>
      <vt:lpstr>Франціск Асізький </vt:lpstr>
      <vt:lpstr>Мезинська стоянка  (Чернігівська область)</vt:lpstr>
      <vt:lpstr>Амвросіївське костище, Амвросіївська стоянка (Донецька область)</vt:lpstr>
      <vt:lpstr>Українська міфологія  (Валерій Войтович)</vt:lpstr>
      <vt:lpstr>Цінності довкілля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 !</vt:lpstr>
    </vt:vector>
  </TitlesOfParts>
  <Company>AITI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цінності сучасної шкільної освіти</dc:title>
  <dc:creator>HOME</dc:creator>
  <cp:lastModifiedBy>user</cp:lastModifiedBy>
  <cp:revision>170</cp:revision>
  <dcterms:created xsi:type="dcterms:W3CDTF">2016-08-09T18:43:56Z</dcterms:created>
  <dcterms:modified xsi:type="dcterms:W3CDTF">2021-04-20T10:18:21Z</dcterms:modified>
</cp:coreProperties>
</file>