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70" r:id="rId5"/>
    <p:sldId id="274" r:id="rId6"/>
    <p:sldId id="275" r:id="rId7"/>
    <p:sldId id="278" r:id="rId8"/>
    <p:sldId id="276" r:id="rId9"/>
    <p:sldId id="277" r:id="rId10"/>
    <p:sldId id="281" r:id="rId11"/>
    <p:sldId id="280" r:id="rId12"/>
    <p:sldId id="288" r:id="rId13"/>
    <p:sldId id="293" r:id="rId14"/>
    <p:sldId id="289" r:id="rId15"/>
    <p:sldId id="283" r:id="rId16"/>
    <p:sldId id="284" r:id="rId17"/>
    <p:sldId id="285" r:id="rId18"/>
    <p:sldId id="286" r:id="rId19"/>
    <p:sldId id="287" r:id="rId20"/>
    <p:sldId id="290" r:id="rId21"/>
    <p:sldId id="291" r:id="rId22"/>
    <p:sldId id="292" r:id="rId23"/>
    <p:sldId id="265" r:id="rId24"/>
    <p:sldId id="271" r:id="rId25"/>
    <p:sldId id="257" r:id="rId26"/>
    <p:sldId id="258" r:id="rId27"/>
    <p:sldId id="261" r:id="rId28"/>
    <p:sldId id="268" r:id="rId29"/>
    <p:sldId id="267" r:id="rId30"/>
    <p:sldId id="263" r:id="rId31"/>
    <p:sldId id="269" r:id="rId32"/>
    <p:sldId id="266" r:id="rId33"/>
    <p:sldId id="297" r:id="rId34"/>
    <p:sldId id="295" r:id="rId35"/>
    <p:sldId id="264" r:id="rId36"/>
    <p:sldId id="294" r:id="rId37"/>
    <p:sldId id="29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C06E"/>
    <a:srgbClr val="006699"/>
    <a:srgbClr val="333399"/>
    <a:srgbClr val="F2C020"/>
    <a:srgbClr val="454D55"/>
    <a:srgbClr val="E8611D"/>
    <a:srgbClr val="81BF3B"/>
    <a:srgbClr val="F39D21"/>
    <a:srgbClr val="BAC82F"/>
    <a:srgbClr val="6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6946843-D728-40C3-A235-5106A1741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FA6704-C5B9-427A-B786-BF9D9A6F1B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7223B-3EA1-4C33-B934-FE8908DA0F68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25E4186-AC94-42CF-A09B-E291117BA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BE12EB-D4BD-49CA-9FC4-5C9A4F4F7E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71C06-22B2-4805-8A74-E63609FE6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5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AEBD5-8370-46D7-B855-682A6B1AF9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970C-3301-4DD8-87C8-448E3F893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3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69A71A3-950D-4899-B79B-35F2758BD331}"/>
              </a:ext>
            </a:extLst>
          </p:cNvPr>
          <p:cNvGrpSpPr/>
          <p:nvPr userDrawn="1"/>
        </p:nvGrpSpPr>
        <p:grpSpPr>
          <a:xfrm>
            <a:off x="0" y="1207336"/>
            <a:ext cx="12192000" cy="4467863"/>
            <a:chOff x="0" y="1207336"/>
            <a:chExt cx="12192000" cy="4467863"/>
          </a:xfrm>
        </p:grpSpPr>
        <p:sp>
          <p:nvSpPr>
            <p:cNvPr id="33" name="Flowchart: Delay 24">
              <a:extLst>
                <a:ext uri="{FF2B5EF4-FFF2-40B4-BE49-F238E27FC236}">
                  <a16:creationId xmlns="" xmlns:a16="http://schemas.microsoft.com/office/drawing/2014/main" id="{928187B2-0394-40AE-9F9C-6682AC71596C}"/>
                </a:ext>
              </a:extLst>
            </p:cNvPr>
            <p:cNvSpPr/>
            <p:nvPr userDrawn="1"/>
          </p:nvSpPr>
          <p:spPr>
            <a:xfrm flipH="1">
              <a:off x="2613003" y="3441616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="" xmlns:a16="http://schemas.microsoft.com/office/drawing/2014/main" id="{355D9AC9-E7B7-459E-925B-0047C675B750}"/>
                </a:ext>
              </a:extLst>
            </p:cNvPr>
            <p:cNvSpPr/>
            <p:nvPr userDrawn="1"/>
          </p:nvSpPr>
          <p:spPr>
            <a:xfrm>
              <a:off x="9491472" y="1379494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302FB5C-BDE1-4891-8E91-CB3F868629BB}"/>
                </a:ext>
              </a:extLst>
            </p:cNvPr>
            <p:cNvSpPr/>
            <p:nvPr userDrawn="1"/>
          </p:nvSpPr>
          <p:spPr>
            <a:xfrm>
              <a:off x="4416552" y="1207336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rgbClr val="BAC82F"/>
                </a:gs>
                <a:gs pos="100000">
                  <a:srgbClr val="0C6D8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09DE4F0-7E7E-4423-A407-CD6485ACBB4F}"/>
                </a:ext>
              </a:extLst>
            </p:cNvPr>
            <p:cNvSpPr/>
            <p:nvPr userDrawn="1"/>
          </p:nvSpPr>
          <p:spPr>
            <a:xfrm>
              <a:off x="0" y="1207336"/>
              <a:ext cx="4416552" cy="356616"/>
            </a:xfrm>
            <a:prstGeom prst="rect">
              <a:avLst/>
            </a:prstGeom>
            <a:gradFill flip="none" rotWithShape="1">
              <a:gsLst>
                <a:gs pos="0">
                  <a:srgbClr val="F2C020"/>
                </a:gs>
                <a:gs pos="100000">
                  <a:srgbClr val="BAC82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4ED74833-8EE3-4FA9-B6D2-03710E410482}"/>
                </a:ext>
              </a:extLst>
            </p:cNvPr>
            <p:cNvSpPr/>
            <p:nvPr userDrawn="1"/>
          </p:nvSpPr>
          <p:spPr>
            <a:xfrm>
              <a:off x="4416552" y="3269385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94005B59-B78D-469E-BAA4-E7B2A61E103D}"/>
                </a:ext>
              </a:extLst>
            </p:cNvPr>
            <p:cNvSpPr/>
            <p:nvPr userDrawn="1"/>
          </p:nvSpPr>
          <p:spPr>
            <a:xfrm>
              <a:off x="4414968" y="5318583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3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40BE4BEF-834D-4D0F-8E96-F1F8E6600C46}"/>
                </a:ext>
              </a:extLst>
            </p:cNvPr>
            <p:cNvSpPr/>
            <p:nvPr userDrawn="1"/>
          </p:nvSpPr>
          <p:spPr>
            <a:xfrm>
              <a:off x="9448800" y="5317275"/>
              <a:ext cx="2743200" cy="356616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4D6C00-E83E-4187-903F-A0A515BA9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38" y="2079876"/>
            <a:ext cx="3052087" cy="1475598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  <a:br>
              <a:rPr lang="en-US" dirty="0"/>
            </a:br>
            <a:r>
              <a:rPr lang="en-US" dirty="0"/>
              <a:t>STYLE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0F0DE95-4ED7-482F-BB4E-C1238B352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3587769"/>
            <a:ext cx="1726129" cy="29159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20XX-20XX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1F135EA3-D982-467F-B90A-B791DFDDA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63" y="3927199"/>
            <a:ext cx="1726129" cy="3785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 Years Plan</a:t>
            </a:r>
            <a:endParaRPr lang="ru-RU" dirty="0"/>
          </a:p>
        </p:txBody>
      </p:sp>
      <p:sp>
        <p:nvSpPr>
          <p:cNvPr id="106" name="Picture Placeholder 104">
            <a:extLst>
              <a:ext uri="{FF2B5EF4-FFF2-40B4-BE49-F238E27FC236}">
                <a16:creationId xmlns="" xmlns:a16="http://schemas.microsoft.com/office/drawing/2014/main" id="{4580320F-7723-4672-AB19-22C87ECD53D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61963" y="5725379"/>
            <a:ext cx="950912" cy="685800"/>
          </a:xfrm>
          <a:ln w="3556">
            <a:solidFill>
              <a:srgbClr val="454D5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108" name="Text Placeholder 42">
            <a:extLst>
              <a:ext uri="{FF2B5EF4-FFF2-40B4-BE49-F238E27FC236}">
                <a16:creationId xmlns="" xmlns:a16="http://schemas.microsoft.com/office/drawing/2014/main" id="{F6CA33C8-1786-4D07-8C52-AE1469894B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65129" y="863644"/>
            <a:ext cx="1044000" cy="1044000"/>
          </a:xfrm>
          <a:prstGeom prst="ellipse">
            <a:avLst/>
          </a:prstGeom>
          <a:solidFill>
            <a:srgbClr val="BAC82F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4" name="Text Placeholder 42">
            <a:extLst>
              <a:ext uri="{FF2B5EF4-FFF2-40B4-BE49-F238E27FC236}">
                <a16:creationId xmlns="" xmlns:a16="http://schemas.microsoft.com/office/drawing/2014/main" id="{62E3BBD0-72BD-45D7-BE15-8B93AFB862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968" y="84398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rgbClr val="BAC82F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="" xmlns:a16="http://schemas.microsoft.com/office/drawing/2014/main" id="{C695E72E-773D-407A-AFA4-EF90ADF9D1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8435" y="436306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BAC82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1" name="Text Placeholder 7">
            <a:extLst>
              <a:ext uri="{FF2B5EF4-FFF2-40B4-BE49-F238E27FC236}">
                <a16:creationId xmlns="" xmlns:a16="http://schemas.microsoft.com/office/drawing/2014/main" id="{7463FB1C-AFEB-4EAE-B84D-A1613AF5BA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8434" y="618756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0" name="Text Placeholder 42">
            <a:extLst>
              <a:ext uri="{FF2B5EF4-FFF2-40B4-BE49-F238E27FC236}">
                <a16:creationId xmlns="" xmlns:a16="http://schemas.microsoft.com/office/drawing/2014/main" id="{12DFAD2F-3ED1-46BF-B662-2E96A42C48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136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alpha val="60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="" xmlns:a16="http://schemas.microsoft.com/office/drawing/2014/main" id="{622FB247-DB8F-4B67-B9EA-5741E1DDB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2681" y="202587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81BF3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3" name="Text Placeholder 7">
            <a:extLst>
              <a:ext uri="{FF2B5EF4-FFF2-40B4-BE49-F238E27FC236}">
                <a16:creationId xmlns="" xmlns:a16="http://schemas.microsoft.com/office/drawing/2014/main" id="{CE2C8800-C93B-4E93-9AE2-9CBFC1E6D7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2680" y="220832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9" name="Text Placeholder 42">
            <a:extLst>
              <a:ext uri="{FF2B5EF4-FFF2-40B4-BE49-F238E27FC236}">
                <a16:creationId xmlns="" xmlns:a16="http://schemas.microsoft.com/office/drawing/2014/main" id="{CC1B1148-CFC2-4FF7-8B7C-9502EB6500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3304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="" xmlns:a16="http://schemas.microsoft.com/office/drawing/2014/main" id="{60559160-7568-4A5B-88B4-DBB3C42D5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55391" y="43779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2CA05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5" name="Text Placeholder 7">
            <a:extLst>
              <a:ext uri="{FF2B5EF4-FFF2-40B4-BE49-F238E27FC236}">
                <a16:creationId xmlns="" xmlns:a16="http://schemas.microsoft.com/office/drawing/2014/main" id="{AED30C6D-348A-4701-A27D-F10DFC175A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55390" y="618756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6" name="Text Placeholder 42">
            <a:extLst>
              <a:ext uri="{FF2B5EF4-FFF2-40B4-BE49-F238E27FC236}">
                <a16:creationId xmlns="" xmlns:a16="http://schemas.microsoft.com/office/drawing/2014/main" id="{DC934A70-FE40-4A89-9799-1A6723466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7472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="" xmlns:a16="http://schemas.microsoft.com/office/drawing/2014/main" id="{AB11D018-DEEE-4BCE-B5F0-2B33DD39A6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06873" y="202587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1B866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7" name="Text Placeholder 7">
            <a:extLst>
              <a:ext uri="{FF2B5EF4-FFF2-40B4-BE49-F238E27FC236}">
                <a16:creationId xmlns="" xmlns:a16="http://schemas.microsoft.com/office/drawing/2014/main" id="{085539ED-B933-484F-8ECB-700829A52C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06872" y="220832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3" name="Text Placeholder 42">
            <a:extLst>
              <a:ext uri="{FF2B5EF4-FFF2-40B4-BE49-F238E27FC236}">
                <a16:creationId xmlns="" xmlns:a16="http://schemas.microsoft.com/office/drawing/2014/main" id="{F3728A77-BAED-49CA-87A0-DFCB220B3A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05088" y="1917406"/>
            <a:ext cx="1044000" cy="1044000"/>
          </a:xfrm>
          <a:prstGeom prst="ellipse">
            <a:avLst/>
          </a:prstGeom>
          <a:solidFill>
            <a:schemeClr val="tx1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7" name="Text Placeholder 42">
            <a:extLst>
              <a:ext uri="{FF2B5EF4-FFF2-40B4-BE49-F238E27FC236}">
                <a16:creationId xmlns="" xmlns:a16="http://schemas.microsoft.com/office/drawing/2014/main" id="{D7526F27-FC58-40E7-A76A-47A27D232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47472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4" name="Text Placeholder 7">
            <a:extLst>
              <a:ext uri="{FF2B5EF4-FFF2-40B4-BE49-F238E27FC236}">
                <a16:creationId xmlns="" xmlns:a16="http://schemas.microsoft.com/office/drawing/2014/main" id="{0D030018-A573-45D1-B6EF-210F3CF92D5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05170" y="407339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0C6D8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5" name="Text Placeholder 7">
            <a:extLst>
              <a:ext uri="{FF2B5EF4-FFF2-40B4-BE49-F238E27FC236}">
                <a16:creationId xmlns="" xmlns:a16="http://schemas.microsoft.com/office/drawing/2014/main" id="{91FC8372-90CA-42B7-A237-0BC81F2687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05169" y="425584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8" name="Text Placeholder 42">
            <a:extLst>
              <a:ext uri="{FF2B5EF4-FFF2-40B4-BE49-F238E27FC236}">
                <a16:creationId xmlns="" xmlns:a16="http://schemas.microsoft.com/office/drawing/2014/main" id="{242D0BB2-4F17-4A8D-87A7-FADA2CAEC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03304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="" xmlns:a16="http://schemas.microsoft.com/office/drawing/2014/main" id="{7F7CC596-D7AD-4DCE-B864-BB1A6A7C8B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55390" y="2505648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4034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1" name="Text Placeholder 7">
            <a:extLst>
              <a:ext uri="{FF2B5EF4-FFF2-40B4-BE49-F238E27FC236}">
                <a16:creationId xmlns="" xmlns:a16="http://schemas.microsoft.com/office/drawing/2014/main" id="{28E66912-ACE9-4007-9A2B-050DC9408A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55389" y="2688098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9" name="Text Placeholder 42">
            <a:extLst>
              <a:ext uri="{FF2B5EF4-FFF2-40B4-BE49-F238E27FC236}">
                <a16:creationId xmlns="" xmlns:a16="http://schemas.microsoft.com/office/drawing/2014/main" id="{CC1EC2BE-5D73-4D49-B2F2-4DA2785D6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9136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1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="" xmlns:a16="http://schemas.microsoft.com/office/drawing/2014/main" id="{441FE3C4-7737-4EB6-9280-FAD8852FB4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20978" y="407339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571B6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3" name="Text Placeholder 7">
            <a:extLst>
              <a:ext uri="{FF2B5EF4-FFF2-40B4-BE49-F238E27FC236}">
                <a16:creationId xmlns="" xmlns:a16="http://schemas.microsoft.com/office/drawing/2014/main" id="{70EF49EC-F8D8-463F-B786-F2C04C33AE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20977" y="425584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6" name="Text Placeholder 42">
            <a:extLst>
              <a:ext uri="{FF2B5EF4-FFF2-40B4-BE49-F238E27FC236}">
                <a16:creationId xmlns="" xmlns:a16="http://schemas.microsoft.com/office/drawing/2014/main" id="{997AC0B1-99FC-455E-A896-3C370BB38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968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="" xmlns:a16="http://schemas.microsoft.com/office/drawing/2014/main" id="{D66EAED5-741C-44D6-840F-C90C1AF74A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1198" y="2505648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6F006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9" name="Text Placeholder 7">
            <a:extLst>
              <a:ext uri="{FF2B5EF4-FFF2-40B4-BE49-F238E27FC236}">
                <a16:creationId xmlns="" xmlns:a16="http://schemas.microsoft.com/office/drawing/2014/main" id="{7887B0FE-2AB8-455F-8EC7-C8F31FEA27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1197" y="2688098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5" name="Text Placeholder 42">
            <a:extLst>
              <a:ext uri="{FF2B5EF4-FFF2-40B4-BE49-F238E27FC236}">
                <a16:creationId xmlns="" xmlns:a16="http://schemas.microsoft.com/office/drawing/2014/main" id="{6F1AC56E-6618-4728-A6EA-8B021EB6B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88092" y="3979528"/>
            <a:ext cx="1044000" cy="1044000"/>
          </a:xfrm>
          <a:prstGeom prst="ellipse">
            <a:avLst/>
          </a:prstGeom>
          <a:solidFill>
            <a:schemeClr val="tx2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60" name="Text Placeholder 42">
            <a:extLst>
              <a:ext uri="{FF2B5EF4-FFF2-40B4-BE49-F238E27FC236}">
                <a16:creationId xmlns="" xmlns:a16="http://schemas.microsoft.com/office/drawing/2014/main" id="{DB4C9C65-90B1-4A40-BB7B-DE799076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4968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6" name="Text Placeholder 7">
            <a:extLst>
              <a:ext uri="{FF2B5EF4-FFF2-40B4-BE49-F238E27FC236}">
                <a16:creationId xmlns="" xmlns:a16="http://schemas.microsoft.com/office/drawing/2014/main" id="{E9ED50CB-058A-4C6B-A8E2-0536EC0E40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75657" y="4567759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7" name="Text Placeholder 7">
            <a:extLst>
              <a:ext uri="{FF2B5EF4-FFF2-40B4-BE49-F238E27FC236}">
                <a16:creationId xmlns="" xmlns:a16="http://schemas.microsoft.com/office/drawing/2014/main" id="{04D14365-5F59-4F4F-B237-26A11A2DDD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75656" y="4750209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3" name="Text Placeholder 42">
            <a:extLst>
              <a:ext uri="{FF2B5EF4-FFF2-40B4-BE49-F238E27FC236}">
                <a16:creationId xmlns="" xmlns:a16="http://schemas.microsoft.com/office/drawing/2014/main" id="{CFA7DBCF-F797-4B29-8C96-7AC1602BBC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59136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100" name="Text Placeholder 7">
            <a:extLst>
              <a:ext uri="{FF2B5EF4-FFF2-40B4-BE49-F238E27FC236}">
                <a16:creationId xmlns="" xmlns:a16="http://schemas.microsoft.com/office/drawing/2014/main" id="{07524528-CBB1-40C1-A6F2-855A4D9947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23464" y="612133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1" name="Text Placeholder 7">
            <a:extLst>
              <a:ext uri="{FF2B5EF4-FFF2-40B4-BE49-F238E27FC236}">
                <a16:creationId xmlns="" xmlns:a16="http://schemas.microsoft.com/office/drawing/2014/main" id="{41F799BD-659E-472B-98A7-7C06C2F745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23463" y="6303785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2" name="Text Placeholder 42">
            <a:extLst>
              <a:ext uri="{FF2B5EF4-FFF2-40B4-BE49-F238E27FC236}">
                <a16:creationId xmlns="" xmlns:a16="http://schemas.microsoft.com/office/drawing/2014/main" id="{113ADCA9-C0A6-4FAB-A09E-4DECBD41D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3304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4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8" name="Text Placeholder 7">
            <a:extLst>
              <a:ext uri="{FF2B5EF4-FFF2-40B4-BE49-F238E27FC236}">
                <a16:creationId xmlns="" xmlns:a16="http://schemas.microsoft.com/office/drawing/2014/main" id="{3EC66011-3B65-49CC-8886-E2CCFBFFAB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9849" y="4567759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E8611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9" name="Text Placeholder 7">
            <a:extLst>
              <a:ext uri="{FF2B5EF4-FFF2-40B4-BE49-F238E27FC236}">
                <a16:creationId xmlns="" xmlns:a16="http://schemas.microsoft.com/office/drawing/2014/main" id="{3B2B5959-E5CC-42A7-B797-463098BE62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59848" y="4750209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1" name="Text Placeholder 42">
            <a:extLst>
              <a:ext uri="{FF2B5EF4-FFF2-40B4-BE49-F238E27FC236}">
                <a16:creationId xmlns="" xmlns:a16="http://schemas.microsoft.com/office/drawing/2014/main" id="{91E8A179-36A3-4D0A-96E7-689F93F9B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472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102" name="Text Placeholder 7">
            <a:extLst>
              <a:ext uri="{FF2B5EF4-FFF2-40B4-BE49-F238E27FC236}">
                <a16:creationId xmlns="" xmlns:a16="http://schemas.microsoft.com/office/drawing/2014/main" id="{9FDC66A0-D1C5-4C83-BBEE-D079881FA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7656" y="612133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3" name="Text Placeholder 7">
            <a:extLst>
              <a:ext uri="{FF2B5EF4-FFF2-40B4-BE49-F238E27FC236}">
                <a16:creationId xmlns="" xmlns:a16="http://schemas.microsoft.com/office/drawing/2014/main" id="{E4E5E736-BFFC-4245-916F-5861101288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7655" y="6303785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110" name="Text Placeholder 42">
            <a:extLst>
              <a:ext uri="{FF2B5EF4-FFF2-40B4-BE49-F238E27FC236}">
                <a16:creationId xmlns="" xmlns:a16="http://schemas.microsoft.com/office/drawing/2014/main" id="{74922A2C-30D3-4ED0-8443-C57494EB42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93432" y="4973439"/>
            <a:ext cx="1044000" cy="1044000"/>
          </a:xfrm>
          <a:prstGeom prst="ellipse">
            <a:avLst/>
          </a:prstGeom>
          <a:solidFill>
            <a:schemeClr val="accent5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3E081-530B-464A-B47C-C858A60E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0373A1-F9A6-4E7C-A04F-22454F3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5888" y="550858"/>
            <a:ext cx="2743200" cy="176716"/>
          </a:xfrm>
          <a:prstGeom prst="rect">
            <a:avLst/>
          </a:prstGeom>
        </p:spPr>
        <p:txBody>
          <a:bodyPr/>
          <a:lstStyle/>
          <a:p>
            <a:fld id="{F0BF70C0-85C8-4782-A2DC-740B0F58DBF8}" type="datetime1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9BF57F-FEA7-4D09-AA29-F32AA55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28B-5ACF-4E79-A091-05E2328DA7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0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CAC5166-4796-40D2-A50C-05DACE2C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836682-CE55-4994-889B-5D188C3E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53088"/>
            <a:ext cx="10515600" cy="2341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1F9231-8DF4-411E-8324-453AB042A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5888" y="577752"/>
            <a:ext cx="2743200" cy="1767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i="1">
                <a:solidFill>
                  <a:srgbClr val="454D55"/>
                </a:solidFill>
              </a:defRPr>
            </a:lvl1pPr>
          </a:lstStyle>
          <a:p>
            <a:fld id="{8BF4B2BE-5503-4E92-A98A-CA19FA0A1E48}" type="datetime1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0475F0-EE3A-4617-AFAB-40BF7C148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5888" y="392469"/>
            <a:ext cx="2743200" cy="17671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i="1">
                <a:solidFill>
                  <a:srgbClr val="454D55"/>
                </a:solidFill>
              </a:defRPr>
            </a:lvl1pPr>
          </a:lstStyle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07E7D-9F5C-43AC-A03A-432F6CB44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392470"/>
            <a:ext cx="395287" cy="17671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i="1">
                <a:solidFill>
                  <a:srgbClr val="454D55"/>
                </a:solidFill>
              </a:defRPr>
            </a:lvl1pPr>
          </a:lstStyle>
          <a:p>
            <a:fld id="{93C1428B-5ACF-4E79-A091-05E2328DA7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3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1388" y="1897811"/>
            <a:ext cx="7429500" cy="3329795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ВЗАЄМОДІЯ З ПРИРОДОЮ 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ПРОЄКТНІЙ ДІЯЛЬНОСТІ </a:t>
            </a:r>
            <a: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9370" y="5719227"/>
            <a:ext cx="8322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Санковська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І.М., викладачка кафедри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ошкільної і початкової освіти ІПО КУБГ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9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642" y="302359"/>
            <a:ext cx="116284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ПЕДАГОГА:</a:t>
            </a:r>
          </a:p>
          <a:p>
            <a:pPr algn="ctr"/>
            <a:endParaRPr lang="ru-RU" sz="16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ОСОБИСТУ систему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uk-UA" sz="32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-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екоцінність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«доносить» педагог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є 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НЕЇ/НЬОГО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особистою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цінністю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ru-RU" sz="32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ВМІЄ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2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646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309" y="500333"/>
            <a:ext cx="115881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</a:t>
            </a:r>
            <a:r>
              <a:rPr lang="ru-RU" sz="3200" b="1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32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 smtClean="0">
              <a:solidFill>
                <a:srgbClr val="36C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людське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як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найвища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критичне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важливості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 smtClean="0">
              <a:solidFill>
                <a:srgbClr val="36C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solidFill>
                <a:srgbClr val="36C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4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дбайливе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3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еконавичок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5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відгук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красу </a:t>
            </a:r>
            <a:r>
              <a:rPr lang="ru-RU" sz="3000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000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956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3" y="149306"/>
            <a:ext cx="6076628" cy="1072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509" y="2193230"/>
            <a:ext cx="7677510" cy="2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3" y="149306"/>
            <a:ext cx="6076628" cy="1072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3215" y="1966822"/>
            <a:ext cx="1845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0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3" y="149306"/>
            <a:ext cx="6076628" cy="1072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0664" y="3761116"/>
            <a:ext cx="748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7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3" y="149306"/>
            <a:ext cx="6076628" cy="1072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2444" y="3950897"/>
            <a:ext cx="184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6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3" y="149306"/>
            <a:ext cx="6076628" cy="1072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3329" y="4037162"/>
            <a:ext cx="184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3743" y="1639017"/>
            <a:ext cx="1845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068" y="2398144"/>
            <a:ext cx="748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36" y="526633"/>
            <a:ext cx="1174376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дотримуються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перервах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наслідують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значущих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демонструють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дружнє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вдаються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повторення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та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дослідний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природу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8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659" y="598352"/>
            <a:ext cx="118513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Необхідні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орієнтованість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вікові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виконуваних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організованість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продумані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/заходи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відгук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чуттєвого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собою.</a:t>
            </a:r>
          </a:p>
        </p:txBody>
      </p:sp>
    </p:spTree>
    <p:extLst>
      <p:ext uri="{BB962C8B-B14F-4D97-AF65-F5344CB8AC3E}">
        <p14:creationId xmlns:p14="http://schemas.microsoft.com/office/powerpoint/2010/main" val="141467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90" y="1234295"/>
            <a:ext cx="6786881" cy="41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92" y="241540"/>
            <a:ext cx="10525125" cy="690113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ПІДХОДИ ДО ВЗАЄМОДІЇ З ПРИРОДОЮ 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10" y="1034951"/>
            <a:ext cx="10473836" cy="5029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6080" y="6088811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антропоцентричний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uk-UA" sz="3200" dirty="0" err="1" smtClean="0">
                <a:solidFill>
                  <a:srgbClr val="00B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екоцентричний</a:t>
            </a:r>
            <a:endParaRPr lang="ru-RU" sz="3200" dirty="0">
              <a:solidFill>
                <a:srgbClr val="00B4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3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=""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036913" y="739356"/>
            <a:ext cx="127635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ru-RU" dirty="0" smtClean="0"/>
              <a:t>20 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4853" y="851708"/>
            <a:ext cx="1122576" cy="1063356"/>
          </a:xfrm>
        </p:spPr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95338" y="867778"/>
            <a:ext cx="1044000" cy="1044000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1" y="846391"/>
            <a:ext cx="1127738" cy="1137684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84141" y="256818"/>
            <a:ext cx="1931409" cy="448031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ПЛАН</a:t>
            </a:r>
            <a:endParaRPr lang="ru-RU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80844" y="882694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75023" y="714376"/>
            <a:ext cx="1357313" cy="1323974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5222" y="2942733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5354" y="2904633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1" name="Text Placeholder 30">
            <a:extLst>
              <a:ext uri="{FF2B5EF4-FFF2-40B4-BE49-F238E27FC236}">
                <a16:creationId xmlns="" xmlns:a16="http://schemas.microsoft.com/office/drawing/2014/main" id="{BB5D9C5D-1FCA-4D88-ADCB-481D203B846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48625" y="2124075"/>
            <a:ext cx="2390775" cy="762000"/>
          </a:xfrm>
        </p:spPr>
        <p:txBody>
          <a:bodyPr>
            <a:normAutofit fontScale="70000" lnSpcReduction="20000"/>
          </a:bodyPr>
          <a:lstStyle/>
          <a:p>
            <a:r>
              <a:rPr lang="ru-RU" sz="4000" dirty="0" smtClean="0"/>
              <a:t>ПРАКТИЧНА  </a:t>
            </a:r>
          </a:p>
          <a:p>
            <a:r>
              <a:rPr lang="ru-RU" sz="4000" dirty="0" smtClean="0"/>
              <a:t>Д</a:t>
            </a:r>
            <a:r>
              <a:rPr lang="uk-UA" sz="4000" dirty="0" smtClean="0"/>
              <a:t>ІЯЛЬНІСТЬ</a:t>
            </a:r>
            <a:endParaRPr lang="ru-RU" sz="4000" dirty="0" smtClean="0"/>
          </a:p>
          <a:p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49511" y="291415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18" y="2904633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71435C51-CB8E-41E5-8C00-34ADCC273A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81400" y="1952625"/>
            <a:ext cx="2381250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800" dirty="0" smtClean="0"/>
              <a:t>ПОШУК  </a:t>
            </a:r>
            <a:endParaRPr lang="en-US" sz="2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800" dirty="0" smtClean="0"/>
              <a:t>ІНФОРМАЦІЇ</a:t>
            </a:r>
            <a:endParaRPr lang="ru-RU" sz="2800" dirty="0"/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28825" y="2790825"/>
            <a:ext cx="1343026" cy="1352550"/>
          </a:xfrm>
        </p:spPr>
        <p:txBody>
          <a:bodyPr>
            <a:normAutofit/>
          </a:bodyPr>
          <a:lstStyle/>
          <a:p>
            <a:r>
              <a:rPr lang="ru-RU" dirty="0" smtClean="0"/>
              <a:t>2020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0118" y="4979885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7" name="Text Placeholder 36">
            <a:extLst>
              <a:ext uri="{FF2B5EF4-FFF2-40B4-BE49-F238E27FC236}">
                <a16:creationId xmlns="" xmlns:a16="http://schemas.microsoft.com/office/drawing/2014/main" id="{DF4A9D67-1B01-4CF8-AC0D-C7E518691F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134350" y="4410074"/>
            <a:ext cx="2382311" cy="409585"/>
          </a:xfrm>
        </p:spPr>
        <p:txBody>
          <a:bodyPr>
            <a:noAutofit/>
          </a:bodyPr>
          <a:lstStyle/>
          <a:p>
            <a:r>
              <a:rPr lang="uk-UA" sz="2800" dirty="0" smtClean="0"/>
              <a:t>ПРЕЗЕНТАЦІЯ</a:t>
            </a:r>
            <a:endParaRPr lang="ru-RU" sz="2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5236" y="4979885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27254" y="4941785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="" xmlns:a16="http://schemas.microsoft.com/office/drawing/2014/main" id="{96FA5D30-6CB0-4EEA-AB74-670C4C1A6E0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988074" y="4443933"/>
            <a:ext cx="1726129" cy="328091"/>
          </a:xfrm>
        </p:spPr>
        <p:txBody>
          <a:bodyPr>
            <a:noAutofit/>
          </a:bodyPr>
          <a:lstStyle/>
          <a:p>
            <a:r>
              <a:rPr lang="uk-UA" sz="2800" dirty="0" smtClean="0"/>
              <a:t>ПРОДУКТ</a:t>
            </a:r>
            <a:endParaRPr lang="ru-RU" sz="28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="" xmlns:a16="http://schemas.microsoft.com/office/drawing/2014/main" id="{A15ADFC7-484C-4FB9-A3C1-CDAA545F73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33322" y="4941785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435306" y="4761780"/>
            <a:ext cx="1397479" cy="1345721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54" name="Місце для тексту 53"/>
          <p:cNvSpPr>
            <a:spLocks noGrp="1"/>
          </p:cNvSpPr>
          <p:nvPr>
            <p:ph type="body" sz="quarter" idx="32"/>
          </p:nvPr>
        </p:nvSpPr>
        <p:spPr>
          <a:xfrm>
            <a:off x="2459185" y="302955"/>
            <a:ext cx="2827190" cy="41142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ПРОБЛЕМА</a:t>
            </a:r>
            <a:endParaRPr lang="ru-RU" sz="2800" dirty="0"/>
          </a:p>
        </p:txBody>
      </p:sp>
      <p:sp>
        <p:nvSpPr>
          <p:cNvPr id="72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14999" y="2777706"/>
            <a:ext cx="1417786" cy="1322357"/>
          </a:xfrm>
        </p:spPr>
        <p:txBody>
          <a:bodyPr>
            <a:normAutofit/>
          </a:bodyPr>
          <a:lstStyle/>
          <a:p>
            <a:r>
              <a:rPr lang="ru-RU" dirty="0" smtClean="0"/>
              <a:t>2021</a:t>
            </a:r>
            <a:endParaRPr lang="en-US" dirty="0"/>
          </a:p>
        </p:txBody>
      </p:sp>
      <p:sp>
        <p:nvSpPr>
          <p:cNvPr id="73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123357" y="4537495"/>
            <a:ext cx="1361715" cy="1322358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1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275" y="2095500"/>
            <a:ext cx="7429500" cy="90487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ПРОБЛЕМА (ВИБІР ТЕМИ)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300038" y="2292369"/>
            <a:ext cx="2138362" cy="612756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1  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343150" y="758869"/>
            <a:ext cx="1275504" cy="1250906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56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6CB4C-B5E1-4756-815D-BC6EC8E7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863" y="2057400"/>
            <a:ext cx="7262137" cy="10096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ПЛАНУВАННЯ ДІЯЛЬНОСТ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І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Placeholder 46">
            <a:extLst>
              <a:ext uri="{FF2B5EF4-FFF2-40B4-BE49-F238E27FC236}">
                <a16:creationId xmlns=""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43151" y="759125"/>
            <a:ext cx="1297196" cy="1246516"/>
          </a:xfrm>
        </p:spPr>
        <p:txBody>
          <a:bodyPr/>
          <a:lstStyle/>
          <a:p>
            <a:r>
              <a:rPr lang="en-US" dirty="0" smtClean="0"/>
              <a:t>20</a:t>
            </a:r>
            <a:r>
              <a:rPr lang="uk-UA" dirty="0" smtClean="0"/>
              <a:t>….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003659-1C3C-40E5-BE1B-1DCC6A9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0B8AAA-F436-42D2-B561-5E65C6A0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0C0-85C8-4782-A2DC-740B0F58DBF8}" type="datetime1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3FD034-B9C1-41DF-9CA6-A5C81E6F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93C1428B-5ACF-4E79-A091-05E2328DA75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9" name="Місце для тексту 48"/>
          <p:cNvSpPr>
            <a:spLocks noGrp="1"/>
          </p:cNvSpPr>
          <p:nvPr>
            <p:ph type="body" sz="quarter" idx="13"/>
          </p:nvPr>
        </p:nvSpPr>
        <p:spPr>
          <a:xfrm>
            <a:off x="414338" y="2311418"/>
            <a:ext cx="1928812" cy="546081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=""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045539" y="716711"/>
            <a:ext cx="127635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0347" y="876689"/>
            <a:ext cx="1101910" cy="1038375"/>
          </a:xfrm>
        </p:spPr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7380" y="910011"/>
            <a:ext cx="1044000" cy="1044000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2129" y="863644"/>
            <a:ext cx="1075980" cy="1085925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445730" y="132453"/>
            <a:ext cx="5000625" cy="448031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ПЛАНИ (</a:t>
            </a:r>
            <a:r>
              <a:rPr lang="ru-RU" sz="2800" dirty="0" err="1" smtClean="0"/>
              <a:t>основні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допоміжні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3373" y="882694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09528" y="748882"/>
            <a:ext cx="1357313" cy="1323974"/>
          </a:xfrm>
        </p:spPr>
        <p:txBody>
          <a:bodyPr>
            <a:normAutofit/>
          </a:bodyPr>
          <a:lstStyle/>
          <a:p>
            <a:r>
              <a:rPr lang="uk-UA" dirty="0" smtClean="0"/>
              <a:t>2020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28572" y="293320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7279" y="2914158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49511" y="291415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18" y="2904633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28825" y="2790825"/>
            <a:ext cx="1343026" cy="1352550"/>
          </a:xfrm>
        </p:spPr>
        <p:txBody>
          <a:bodyPr>
            <a:normAutofit/>
          </a:bodyPr>
          <a:lstStyle/>
          <a:p>
            <a:r>
              <a:rPr lang="ru-RU" dirty="0" smtClean="0"/>
              <a:t>2020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1633" y="4964430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21398" y="4964429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99029" y="4970360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569016" y="4691692"/>
            <a:ext cx="1401791" cy="1398558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54" name="Місце для тексту 53"/>
          <p:cNvSpPr>
            <a:spLocks noGrp="1"/>
          </p:cNvSpPr>
          <p:nvPr>
            <p:ph type="body" sz="quarter" idx="32"/>
          </p:nvPr>
        </p:nvSpPr>
        <p:spPr>
          <a:xfrm>
            <a:off x="2973355" y="194047"/>
            <a:ext cx="2827190" cy="411420"/>
          </a:xfrm>
        </p:spPr>
        <p:txBody>
          <a:bodyPr>
            <a:noAutofit/>
          </a:bodyPr>
          <a:lstStyle/>
          <a:p>
            <a:r>
              <a:rPr lang="ru-RU" sz="2800" dirty="0" smtClean="0"/>
              <a:t>ІДЕЇ, ГІПОТЕЗИ</a:t>
            </a:r>
            <a:endParaRPr lang="ru-RU" sz="2800" dirty="0"/>
          </a:p>
        </p:txBody>
      </p:sp>
      <p:sp>
        <p:nvSpPr>
          <p:cNvPr id="72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18517" y="2777705"/>
            <a:ext cx="1383280" cy="1380228"/>
          </a:xfrm>
        </p:spPr>
        <p:txBody>
          <a:bodyPr>
            <a:normAutofit/>
          </a:bodyPr>
          <a:lstStyle/>
          <a:p>
            <a:r>
              <a:rPr lang="ru-RU" dirty="0" smtClean="0"/>
              <a:t>2021</a:t>
            </a:r>
            <a:endParaRPr lang="en-US" dirty="0"/>
          </a:p>
        </p:txBody>
      </p:sp>
      <p:sp>
        <p:nvSpPr>
          <p:cNvPr id="73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082202" y="4485737"/>
            <a:ext cx="1402870" cy="1377710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14325" y="1589128"/>
            <a:ext cx="50482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7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524" y="1769493"/>
            <a:ext cx="5981699" cy="85725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ПОШУК ІНФОРМАЦІЇ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997340" y="1997274"/>
            <a:ext cx="1985962" cy="479406"/>
          </a:xfrm>
        </p:spPr>
        <p:txBody>
          <a:bodyPr>
            <a:no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3  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501660" y="2794703"/>
            <a:ext cx="1444797" cy="1363229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>
          <a:xfrm>
            <a:off x="4554747" y="2931573"/>
            <a:ext cx="1163014" cy="1071084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>
          <a:xfrm>
            <a:off x="6038491" y="2985742"/>
            <a:ext cx="1109702" cy="105142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>
          <a:xfrm>
            <a:off x="7487728" y="2951237"/>
            <a:ext cx="1125402" cy="1068672"/>
          </a:xfrm>
        </p:spPr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>
          <a:xfrm>
            <a:off x="8878793" y="2933984"/>
            <a:ext cx="1044000" cy="1044000"/>
          </a:xfrm>
        </p:spPr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169" y="1769493"/>
            <a:ext cx="7152736" cy="85725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ПРАКТИЧНА  ДІЯЛЬНІСТЬ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600525" y="1911010"/>
            <a:ext cx="1985962" cy="479406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501660" y="2794703"/>
            <a:ext cx="1444797" cy="1363229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>
          <a:xfrm>
            <a:off x="4554747" y="2931573"/>
            <a:ext cx="1163014" cy="1071084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>
          <a:xfrm>
            <a:off x="6038491" y="2985742"/>
            <a:ext cx="1109702" cy="105142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>
          <a:xfrm>
            <a:off x="7487728" y="2951237"/>
            <a:ext cx="1125402" cy="1068672"/>
          </a:xfrm>
        </p:spPr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>
          <a:xfrm>
            <a:off x="8878793" y="2933984"/>
            <a:ext cx="1044000" cy="1044000"/>
          </a:xfrm>
        </p:spPr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78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=""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080044" y="751217"/>
            <a:ext cx="127635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1993" y="824930"/>
            <a:ext cx="1044000" cy="1044000"/>
          </a:xfrm>
        </p:spPr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8369" y="858252"/>
            <a:ext cx="1044000" cy="1044000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9603" y="829139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77050" y="218718"/>
            <a:ext cx="5000625" cy="448031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ПЛАНИ (</a:t>
            </a:r>
            <a:r>
              <a:rPr lang="ru-RU" sz="2800" dirty="0" err="1" smtClean="0"/>
              <a:t>основні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допоміжні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1614" y="882694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61287" y="766134"/>
            <a:ext cx="1357313" cy="1323974"/>
          </a:xfrm>
        </p:spPr>
        <p:txBody>
          <a:bodyPr>
            <a:normAutofit/>
          </a:bodyPr>
          <a:lstStyle/>
          <a:p>
            <a:r>
              <a:rPr lang="uk-UA" dirty="0" smtClean="0"/>
              <a:t>2020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28572" y="293320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7279" y="2914158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1" name="Text Placeholder 30">
            <a:extLst>
              <a:ext uri="{FF2B5EF4-FFF2-40B4-BE49-F238E27FC236}">
                <a16:creationId xmlns="" xmlns:a16="http://schemas.microsoft.com/office/drawing/2014/main" id="{BB5D9C5D-1FCA-4D88-ADCB-481D203B846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86699" y="1952626"/>
            <a:ext cx="3124199" cy="9429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Результати всіх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досліджень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(робочі матеріали)</a:t>
            </a:r>
            <a:endParaRPr lang="ru-RU" sz="11200" dirty="0" smtClean="0"/>
          </a:p>
          <a:p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49511" y="291415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18" y="2904633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71435C51-CB8E-41E5-8C00-34ADCC273A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333750" y="2057399"/>
            <a:ext cx="2762250" cy="714375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ВСЯ  ЗІБРАНА  </a:t>
            </a:r>
            <a:endParaRPr lang="en-US" sz="2800" dirty="0" smtClean="0"/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ІНФОРМАЦІЯ</a:t>
            </a:r>
            <a:endParaRPr lang="ru-RU" sz="2800" dirty="0"/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28825" y="2790825"/>
            <a:ext cx="1343026" cy="1352550"/>
          </a:xfrm>
        </p:spPr>
        <p:txBody>
          <a:bodyPr>
            <a:normAutofit/>
          </a:bodyPr>
          <a:lstStyle/>
          <a:p>
            <a:r>
              <a:rPr lang="ru-RU" dirty="0" smtClean="0"/>
              <a:t>2020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09358" y="4981681"/>
            <a:ext cx="1069021" cy="1074061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86892" y="4981682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99029" y="4970360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517257" y="4657187"/>
            <a:ext cx="1401791" cy="1398558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54" name="Місце для тексту 53"/>
          <p:cNvSpPr>
            <a:spLocks noGrp="1"/>
          </p:cNvSpPr>
          <p:nvPr>
            <p:ph type="body" sz="quarter" idx="32"/>
          </p:nvPr>
        </p:nvSpPr>
        <p:spPr>
          <a:xfrm>
            <a:off x="2697310" y="245805"/>
            <a:ext cx="2827190" cy="411420"/>
          </a:xfrm>
        </p:spPr>
        <p:txBody>
          <a:bodyPr>
            <a:noAutofit/>
          </a:bodyPr>
          <a:lstStyle/>
          <a:p>
            <a:r>
              <a:rPr lang="ru-RU" sz="2800" dirty="0" smtClean="0"/>
              <a:t>ІДЕЇ, ГІПОТЕЗИ</a:t>
            </a:r>
            <a:endParaRPr lang="ru-RU" sz="2800" dirty="0"/>
          </a:p>
        </p:txBody>
      </p:sp>
      <p:sp>
        <p:nvSpPr>
          <p:cNvPr id="72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18517" y="2777705"/>
            <a:ext cx="1383280" cy="1380228"/>
          </a:xfrm>
        </p:spPr>
        <p:txBody>
          <a:bodyPr>
            <a:normAutofit/>
          </a:bodyPr>
          <a:lstStyle/>
          <a:p>
            <a:r>
              <a:rPr lang="ru-RU" dirty="0" smtClean="0"/>
              <a:t>2021</a:t>
            </a:r>
            <a:endParaRPr lang="en-US" dirty="0"/>
          </a:p>
        </p:txBody>
      </p:sp>
      <p:sp>
        <p:nvSpPr>
          <p:cNvPr id="73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030444" y="4589254"/>
            <a:ext cx="1402870" cy="1377710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28393" y="1675392"/>
            <a:ext cx="50482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33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336" y="1762305"/>
            <a:ext cx="6381749" cy="1076325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ПОРТФОЛІО, </a:t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ПРОДУКТ (РЕЗУЛЬТАТ)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554158" y="1949108"/>
            <a:ext cx="1985962" cy="507981"/>
          </a:xfrm>
        </p:spPr>
        <p:txBody>
          <a:bodyPr>
            <a:no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5  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070340" y="4640756"/>
            <a:ext cx="1410292" cy="1380482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>
          <a:xfrm>
            <a:off x="4002657" y="4863889"/>
            <a:ext cx="1145760" cy="1140095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>
          <a:xfrm>
            <a:off x="5469148" y="4866300"/>
            <a:ext cx="1138686" cy="1154937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>
          <a:xfrm>
            <a:off x="6918386" y="4883552"/>
            <a:ext cx="1159908" cy="1085927"/>
          </a:xfrm>
        </p:spPr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>
          <a:xfrm>
            <a:off x="8436634" y="4883553"/>
            <a:ext cx="1106597" cy="1085926"/>
          </a:xfrm>
        </p:spPr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  <p:sp>
        <p:nvSpPr>
          <p:cNvPr id="48" name="Місце для номера слайда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28B-5ACF-4E79-A091-05E2328DA75D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8785" y="1865822"/>
            <a:ext cx="7225879" cy="1076325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ПРЕЗЕНТАЦІЯ  ПРОДУКТУ (РЕЗУЛЬТАТУ)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554158" y="1949108"/>
            <a:ext cx="1985962" cy="507981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ЕТАП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070340" y="4640756"/>
            <a:ext cx="1410292" cy="1380482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>
          <a:xfrm>
            <a:off x="4002657" y="4863889"/>
            <a:ext cx="1145760" cy="1140095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>
          <a:xfrm>
            <a:off x="5469148" y="4866300"/>
            <a:ext cx="1138686" cy="1154937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>
          <a:xfrm>
            <a:off x="6918386" y="4883552"/>
            <a:ext cx="1159908" cy="1085927"/>
          </a:xfrm>
        </p:spPr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>
          <a:xfrm>
            <a:off x="8436634" y="4883553"/>
            <a:ext cx="1106597" cy="1085926"/>
          </a:xfrm>
        </p:spPr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635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=""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114550" y="751217"/>
            <a:ext cx="127635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81004" y="824930"/>
            <a:ext cx="1044000" cy="1044000"/>
          </a:xfrm>
        </p:spPr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5622" y="823747"/>
            <a:ext cx="1044000" cy="1044000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9602" y="863644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77050" y="218718"/>
            <a:ext cx="5000625" cy="448031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ПЛАНИ (</a:t>
            </a:r>
            <a:r>
              <a:rPr lang="ru-RU" sz="2800" dirty="0" err="1" smtClean="0"/>
              <a:t>основні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допоміжні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67109" y="865441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92276" y="766134"/>
            <a:ext cx="1357313" cy="1323974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28572" y="293320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7279" y="2914158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1" name="Text Placeholder 30">
            <a:extLst>
              <a:ext uri="{FF2B5EF4-FFF2-40B4-BE49-F238E27FC236}">
                <a16:creationId xmlns="" xmlns:a16="http://schemas.microsoft.com/office/drawing/2014/main" id="{BB5D9C5D-1FCA-4D88-ADCB-481D203B846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86699" y="1952626"/>
            <a:ext cx="3124199" cy="9429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Результати всіх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досліджень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11200" dirty="0" smtClean="0"/>
              <a:t>(робочі матеріали)</a:t>
            </a:r>
            <a:endParaRPr lang="ru-RU" sz="11200" dirty="0" smtClean="0"/>
          </a:p>
          <a:p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49511" y="2914158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18" y="2904633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71435C51-CB8E-41E5-8C00-34ADCC273A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333750" y="2057399"/>
            <a:ext cx="2762250" cy="714375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ВСЯ  ЗІБРАНА  </a:t>
            </a:r>
            <a:endParaRPr lang="en-US" sz="2800" dirty="0" smtClean="0"/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ІНФОРМАЦІЯ</a:t>
            </a:r>
            <a:endParaRPr lang="ru-RU" sz="2800" dirty="0"/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28825" y="2790825"/>
            <a:ext cx="1343026" cy="1352550"/>
          </a:xfrm>
        </p:spPr>
        <p:txBody>
          <a:bodyPr>
            <a:normAutofit/>
          </a:bodyPr>
          <a:lstStyle/>
          <a:p>
            <a:r>
              <a:rPr lang="ru-RU" dirty="0" smtClean="0"/>
              <a:t>2020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92105" y="5016188"/>
            <a:ext cx="1103527" cy="1039555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7" name="Text Placeholder 36">
            <a:extLst>
              <a:ext uri="{FF2B5EF4-FFF2-40B4-BE49-F238E27FC236}">
                <a16:creationId xmlns="" xmlns:a16="http://schemas.microsoft.com/office/drawing/2014/main" id="{DF4A9D67-1B01-4CF8-AC0D-C7E518691F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00950" y="4171950"/>
            <a:ext cx="3514726" cy="2686050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ПРЕЗЕНТАЦІЯ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(ділова гра,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конференція,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екскурсія,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реклама,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змагання,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вистава,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err="1" smtClean="0"/>
              <a:t>ІТ-демонстрація</a:t>
            </a:r>
            <a:r>
              <a:rPr lang="uk-UA" sz="2800" dirty="0" smtClean="0"/>
              <a:t>)</a:t>
            </a:r>
            <a:endParaRPr lang="ru-RU" sz="2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86891" y="4998935"/>
            <a:ext cx="1044000" cy="1044000"/>
          </a:xfrm>
        </p:spPr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99029" y="4970360"/>
            <a:ext cx="1044000" cy="1044000"/>
          </a:xfrm>
        </p:spPr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="" xmlns:a16="http://schemas.microsoft.com/office/drawing/2014/main" id="{96FA5D30-6CB0-4EEA-AB74-670C4C1A6E0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09926" y="4229100"/>
            <a:ext cx="3019424" cy="647700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ПРОДУКТ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uk-UA" sz="2800" dirty="0" smtClean="0"/>
              <a:t>(ескізи, чернетки)</a:t>
            </a:r>
            <a:endParaRPr lang="ru-RU" sz="2800" dirty="0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569017" y="4727275"/>
            <a:ext cx="1367286" cy="1362254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54" name="Місце для тексту 53"/>
          <p:cNvSpPr>
            <a:spLocks noGrp="1"/>
          </p:cNvSpPr>
          <p:nvPr>
            <p:ph type="body" sz="quarter" idx="32"/>
          </p:nvPr>
        </p:nvSpPr>
        <p:spPr>
          <a:xfrm>
            <a:off x="2697310" y="245805"/>
            <a:ext cx="2827190" cy="411420"/>
          </a:xfrm>
        </p:spPr>
        <p:txBody>
          <a:bodyPr>
            <a:noAutofit/>
          </a:bodyPr>
          <a:lstStyle/>
          <a:p>
            <a:r>
              <a:rPr lang="ru-RU" sz="2800" dirty="0" smtClean="0"/>
              <a:t>ІДЕЇ, ГІПОТЕЗИ</a:t>
            </a:r>
            <a:endParaRPr lang="ru-RU" sz="2800" dirty="0"/>
          </a:p>
        </p:txBody>
      </p:sp>
      <p:sp>
        <p:nvSpPr>
          <p:cNvPr id="72" name="Text Placeholder 94">
            <a:extLst>
              <a:ext uri="{FF2B5EF4-FFF2-40B4-BE49-F238E27FC236}">
                <a16:creationId xmlns=""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6758" y="2743200"/>
            <a:ext cx="1348774" cy="1339610"/>
          </a:xfrm>
        </p:spPr>
        <p:txBody>
          <a:bodyPr>
            <a:normAutofit/>
          </a:bodyPr>
          <a:lstStyle/>
          <a:p>
            <a:r>
              <a:rPr lang="ru-RU" dirty="0" smtClean="0"/>
              <a:t>2021</a:t>
            </a:r>
            <a:endParaRPr lang="en-US" dirty="0"/>
          </a:p>
        </p:txBody>
      </p:sp>
      <p:sp>
        <p:nvSpPr>
          <p:cNvPr id="73" name="Text Placeholder 47">
            <a:extLst>
              <a:ext uri="{FF2B5EF4-FFF2-40B4-BE49-F238E27FC236}">
                <a16:creationId xmlns=""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018582" y="4641012"/>
            <a:ext cx="1380226" cy="1377710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uk-UA" dirty="0" smtClean="0"/>
              <a:t>021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76635" y="1571875"/>
            <a:ext cx="50482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uk-UA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7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92" y="241540"/>
            <a:ext cx="10525125" cy="690113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Світовий день </a:t>
            </a:r>
            <a:r>
              <a:rPr lang="uk-UA" sz="4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екоборгу</a:t>
            </a: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2019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23" y="1454458"/>
            <a:ext cx="6663738" cy="5257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0" y="2742459"/>
            <a:ext cx="393835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3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5" y="496072"/>
            <a:ext cx="11461541" cy="60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53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8" y="286603"/>
            <a:ext cx="7090914" cy="3562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3289220"/>
            <a:ext cx="6506142" cy="33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5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04" y="267659"/>
            <a:ext cx="6440889" cy="33899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3" y="3398808"/>
            <a:ext cx="6250538" cy="32063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61" y="225317"/>
            <a:ext cx="6931865" cy="3491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1" y="3459658"/>
            <a:ext cx="5708738" cy="31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8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58" y="320999"/>
            <a:ext cx="8419382" cy="62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2343150" y="758869"/>
            <a:ext cx="1275504" cy="1250906"/>
          </a:xfrm>
        </p:spPr>
        <p:txBody>
          <a:bodyPr/>
          <a:lstStyle/>
          <a:p>
            <a:r>
              <a:rPr lang="uk-UA" dirty="0" smtClean="0"/>
              <a:t>20….</a:t>
            </a:r>
            <a:endParaRPr lang="ru-RU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uk-UA" dirty="0" smtClean="0"/>
              <a:t>2</a:t>
            </a:r>
            <a:endParaRPr lang="ru-RU" dirty="0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uk-UA" dirty="0" smtClean="0"/>
              <a:t>3</a:t>
            </a:r>
            <a:endParaRPr lang="ru-RU" dirty="0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 smtClean="0"/>
              <a:t>4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243"/>
          <a:stretch/>
        </p:blipFill>
        <p:spPr>
          <a:xfrm>
            <a:off x="1673526" y="251011"/>
            <a:ext cx="8909308" cy="63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9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92" y="241540"/>
            <a:ext cx="10525125" cy="690113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Світовий день </a:t>
            </a:r>
            <a:r>
              <a:rPr lang="uk-UA" sz="4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екоборгу</a:t>
            </a: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30" y="2742459"/>
            <a:ext cx="3938357" cy="2511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896" y="1724137"/>
            <a:ext cx="6098214" cy="47111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74656" y="4468482"/>
            <a:ext cx="1380226" cy="362309"/>
          </a:xfrm>
          <a:prstGeom prst="rect">
            <a:avLst/>
          </a:prstGeom>
          <a:solidFill>
            <a:srgbClr val="0066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липня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6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92" y="241540"/>
            <a:ext cx="10525125" cy="690113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Світовий день </a:t>
            </a:r>
            <a:r>
              <a:rPr lang="uk-UA" sz="4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екоборгу</a:t>
            </a:r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30" y="2742459"/>
            <a:ext cx="3938357" cy="25117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74656" y="4468482"/>
            <a:ext cx="1380226" cy="362309"/>
          </a:xfrm>
          <a:prstGeom prst="rect">
            <a:avLst/>
          </a:prstGeom>
          <a:solidFill>
            <a:srgbClr val="0066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серпня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29" y="1646933"/>
            <a:ext cx="6133950" cy="49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758" y="180433"/>
            <a:ext cx="7429500" cy="802977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Пріоритети України</a:t>
            </a: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48" y="1715770"/>
            <a:ext cx="1902117" cy="1908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09" y="1718817"/>
            <a:ext cx="1902117" cy="1902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518" y="1715768"/>
            <a:ext cx="1902117" cy="1908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047" y="3768855"/>
            <a:ext cx="1902117" cy="1908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410" y="3734350"/>
            <a:ext cx="1902117" cy="1908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770" y="3754650"/>
            <a:ext cx="1902117" cy="1902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70" y="2370040"/>
            <a:ext cx="4039715" cy="2857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2334" y="5878724"/>
            <a:ext cx="4436638" cy="7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5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360" y="241539"/>
            <a:ext cx="8057071" cy="636629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розумно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споживати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(воду,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електроенергію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сортувати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відходи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максимально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відмовитися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пластику,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зменшити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споживання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м’яса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відмовитися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одноразових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речей,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упаковки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пересуватися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екотранспортом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висаджувати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дерева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доглядати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 ними,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компостувати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відходи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57"/>
          </p:nvPr>
        </p:nvSpPr>
        <p:spPr>
          <a:xfrm>
            <a:off x="172528" y="534580"/>
            <a:ext cx="3229516" cy="1760046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КРОКИ: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1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141" y="340660"/>
            <a:ext cx="77591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Запишіть/</a:t>
            </a:r>
            <a:r>
              <a:rPr lang="ru-RU" sz="4000" b="1" dirty="0" err="1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озвучте</a:t>
            </a:r>
            <a:r>
              <a:rPr lang="ru-RU" sz="40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lang="ru-RU" sz="40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ru-RU" sz="4000" b="1" dirty="0" smtClean="0">
              <a:solidFill>
                <a:srgbClr val="36C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lang="ru-RU" sz="40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4000" b="1" dirty="0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4000" b="1" dirty="0" err="1" smtClean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пріоритетів</a:t>
            </a:r>
            <a:r>
              <a:rPr lang="ru-RU" sz="4000" b="1" dirty="0">
                <a:solidFill>
                  <a:srgbClr val="36C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507135"/>
      </p:ext>
    </p:extLst>
  </p:cSld>
  <p:clrMapOvr>
    <a:masterClrMapping/>
  </p:clrMapOvr>
</p:sld>
</file>

<file path=ppt/theme/theme1.xml><?xml version="1.0" encoding="utf-8"?>
<a:theme xmlns:a="http://schemas.openxmlformats.org/drawingml/2006/main" name="TF16411242">
  <a:themeElements>
    <a:clrScheme name="Custom 7">
      <a:dk1>
        <a:srgbClr val="0C6D82"/>
      </a:dk1>
      <a:lt1>
        <a:srgbClr val="FFFFFF"/>
      </a:lt1>
      <a:dk2>
        <a:srgbClr val="6F0066"/>
      </a:dk2>
      <a:lt2>
        <a:srgbClr val="1E597D"/>
      </a:lt2>
      <a:accent1>
        <a:srgbClr val="571B6D"/>
      </a:accent1>
      <a:accent2>
        <a:srgbClr val="2CA05B"/>
      </a:accent2>
      <a:accent3>
        <a:srgbClr val="C90B24"/>
      </a:accent3>
      <a:accent4>
        <a:srgbClr val="E8611D"/>
      </a:accent4>
      <a:accent5>
        <a:srgbClr val="F39D21"/>
      </a:accent5>
      <a:accent6>
        <a:srgbClr val="1B866F"/>
      </a:accent6>
      <a:hlink>
        <a:srgbClr val="0C6D82"/>
      </a:hlink>
      <a:folHlink>
        <a:srgbClr val="0C6D82"/>
      </a:folHlink>
    </a:clrScheme>
    <a:fontScheme name="Custom 10">
      <a:majorFont>
        <a:latin typeface="Franklin Gothic Dem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72390">
          <a:solidFill>
            <a:srgbClr val="454D55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oadmap_Timeline_05_MO - v3" id="{A9CD7B3E-F553-4D42-AA9A-34F849A8D81E}" vid="{892193B0-ABEF-4C5B-ACF0-242E70DE99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EC926F-FDE5-4562-99B8-30912DF116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8A1B1B-EE41-4773-851F-0027C821433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0269403-FA3E-40CD-898C-286105FEE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TF16411242</Template>
  <TotalTime>0</TotalTime>
  <Words>417</Words>
  <Application>Microsoft Office PowerPoint</Application>
  <PresentationFormat>Широкоэкранный</PresentationFormat>
  <Paragraphs>241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Franklin Gothic Demi</vt:lpstr>
      <vt:lpstr>Segoe UI</vt:lpstr>
      <vt:lpstr>Times New Roman</vt:lpstr>
      <vt:lpstr>TF16411242</vt:lpstr>
      <vt:lpstr>ВЗАЄМОДІЯ З ПРИРОДОЮ    У ПРОЄКТНІЙ ДІЯЛЬНОСТІ  ШКОЛЯРІВ</vt:lpstr>
      <vt:lpstr> ПІДХОДИ ДО ВЗАЄМОДІЇ З ПРИРОДОЮ  </vt:lpstr>
      <vt:lpstr> Світовий день екоборгу 2019 </vt:lpstr>
      <vt:lpstr>Презентация PowerPoint</vt:lpstr>
      <vt:lpstr> Світовий день екоборгу 2020 </vt:lpstr>
      <vt:lpstr> Світовий день екоборгу 2021 </vt:lpstr>
      <vt:lpstr>Пріоритети України</vt:lpstr>
      <vt:lpstr>-  розумно споживати різноманітні ресурси  (воду, електроенергію тощо),  -  сортувати відходи,  -  максимально відмовитися від пластику,  -  зменшити споживання м’яса,   -  відмовитися від одноразових речей,     товарів, упаковки, - пересуватися екотранспортом,  - висаджувати дерева та доглядати за ними,  - компостувати органічні відходи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(ВИБІР ТЕМИ)</vt:lpstr>
      <vt:lpstr>ПЛАНУВАННЯ ДІЯЛЬНОСТІ</vt:lpstr>
      <vt:lpstr>Презентация PowerPoint</vt:lpstr>
      <vt:lpstr>ПОШУК ІНФОРМАЦІЇ</vt:lpstr>
      <vt:lpstr>ПРАКТИЧНА  ДІЯЛЬНІСТЬ</vt:lpstr>
      <vt:lpstr>Презентация PowerPoint</vt:lpstr>
      <vt:lpstr>ПОРТФОЛІО,  ПРОДУКТ (РЕЗУЛЬТАТ)</vt:lpstr>
      <vt:lpstr>ПРЕЗЕНТАЦІЯ  ПРОДУКТУ (РЕЗУЛЬТАТУ)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2018-12-03T10:11:13Z</dcterms:created>
  <dcterms:modified xsi:type="dcterms:W3CDTF">2021-04-20T10:54:48Z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