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3" r:id="rId6"/>
    <p:sldId id="293" r:id="rId7"/>
    <p:sldId id="314" r:id="rId8"/>
    <p:sldId id="316" r:id="rId9"/>
    <p:sldId id="317" r:id="rId10"/>
    <p:sldId id="319" r:id="rId11"/>
    <p:sldId id="284" r:id="rId12"/>
    <p:sldId id="318" r:id="rId13"/>
    <p:sldId id="320" r:id="rId14"/>
    <p:sldId id="296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5575" autoAdjust="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29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81DB5-64DA-49F1-9617-E535B6DCCFB1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58E0CC26-3802-4425-863A-61DEC2BAF138}">
      <dgm:prSet phldrT="[Текст]"/>
      <dgm:spPr/>
      <dgm:t>
        <a:bodyPr/>
        <a:lstStyle/>
        <a:p>
          <a:r>
            <a:rPr lang="uk-UA" b="1">
              <a:latin typeface="Arial Narrow" panose="020B0606020202030204" pitchFamily="34" charset="0"/>
            </a:rPr>
            <a:t>Чому цей день важливий</a:t>
          </a:r>
          <a:endParaRPr lang="uk-UA" b="1" dirty="0">
            <a:latin typeface="Arial Narrow" panose="020B0606020202030204" pitchFamily="34" charset="0"/>
          </a:endParaRPr>
        </a:p>
      </dgm:t>
    </dgm:pt>
    <dgm:pt modelId="{60213A8C-FB15-415F-837C-C4F94D9CF885}" type="parTrans" cxnId="{B8699642-FFC4-467D-9496-2490E3222790}">
      <dgm:prSet/>
      <dgm:spPr/>
      <dgm:t>
        <a:bodyPr/>
        <a:lstStyle/>
        <a:p>
          <a:endParaRPr lang="uk-UA"/>
        </a:p>
      </dgm:t>
    </dgm:pt>
    <dgm:pt modelId="{D87C444E-9A08-47AD-953B-DC6373D4B21B}" type="sibTrans" cxnId="{B8699642-FFC4-467D-9496-2490E3222790}">
      <dgm:prSet/>
      <dgm:spPr/>
      <dgm:t>
        <a:bodyPr/>
        <a:lstStyle/>
        <a:p>
          <a:endParaRPr lang="uk-UA"/>
        </a:p>
      </dgm:t>
    </dgm:pt>
    <dgm:pt modelId="{28FC0993-162F-4088-9648-EE9A04C89DBC}">
      <dgm:prSet phldrT="[Текст]"/>
      <dgm:spPr/>
      <dgm:t>
        <a:bodyPr/>
        <a:lstStyle/>
        <a:p>
          <a:pPr algn="just">
            <a:buFont typeface="Wingdings" panose="05000000000000000000" pitchFamily="2" charset="2"/>
            <a:buChar char="§"/>
          </a:pPr>
          <a:r>
            <a:rPr lang="uk-UA" b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uk-UA" b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Резолюцію про відзначення Міжнародного дня води прийнято на 47 сесії Генеральної асамблеї Організації Об’єднаних Націй</a:t>
          </a:r>
          <a:r>
            <a:rPr lang="uk-UA" b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у 1992 році</a:t>
          </a:r>
          <a:endParaRPr lang="uk-UA" b="1" dirty="0">
            <a:latin typeface="Arial Narrow" panose="020B0606020202030204" pitchFamily="34" charset="0"/>
          </a:endParaRPr>
        </a:p>
      </dgm:t>
    </dgm:pt>
    <dgm:pt modelId="{95AB287B-F47A-424E-9568-4F1DFA7E77B6}" type="parTrans" cxnId="{EB725C22-E07D-4B2C-9931-85A4043A1E74}">
      <dgm:prSet/>
      <dgm:spPr/>
      <dgm:t>
        <a:bodyPr/>
        <a:lstStyle/>
        <a:p>
          <a:endParaRPr lang="uk-UA"/>
        </a:p>
      </dgm:t>
    </dgm:pt>
    <dgm:pt modelId="{E0434721-7B4F-4490-8CB6-38F0856538A6}" type="sibTrans" cxnId="{EB725C22-E07D-4B2C-9931-85A4043A1E74}">
      <dgm:prSet/>
      <dgm:spPr/>
      <dgm:t>
        <a:bodyPr/>
        <a:lstStyle/>
        <a:p>
          <a:endParaRPr lang="uk-UA"/>
        </a:p>
      </dgm:t>
    </dgm:pt>
    <dgm:pt modelId="{E2982EE8-D544-4541-AF71-5E7979E85E00}">
      <dgm:prSet phldrT="[Текст]"/>
      <dgm:spPr/>
      <dgm:t>
        <a:bodyPr/>
        <a:lstStyle/>
        <a:p>
          <a:pPr algn="ctr"/>
          <a:r>
            <a:rPr lang="uk-UA" b="1">
              <a:latin typeface="Arial Narrow" panose="020B0606020202030204" pitchFamily="34" charset="0"/>
            </a:rPr>
            <a:t>Основні цілі</a:t>
          </a:r>
          <a:endParaRPr lang="uk-UA" b="1" dirty="0">
            <a:latin typeface="Arial Narrow" panose="020B0606020202030204" pitchFamily="34" charset="0"/>
          </a:endParaRPr>
        </a:p>
      </dgm:t>
    </dgm:pt>
    <dgm:pt modelId="{E2F42EBC-4F7D-4C88-9358-7CC9E5FDFD87}" type="parTrans" cxnId="{4BB05314-E76B-4316-868A-3F84F8F13AF7}">
      <dgm:prSet/>
      <dgm:spPr/>
      <dgm:t>
        <a:bodyPr/>
        <a:lstStyle/>
        <a:p>
          <a:endParaRPr lang="uk-UA"/>
        </a:p>
      </dgm:t>
    </dgm:pt>
    <dgm:pt modelId="{6E5A5FDF-44D6-462A-A64A-C5BF3FD713BD}" type="sibTrans" cxnId="{4BB05314-E76B-4316-868A-3F84F8F13AF7}">
      <dgm:prSet/>
      <dgm:spPr/>
      <dgm:t>
        <a:bodyPr/>
        <a:lstStyle/>
        <a:p>
          <a:endParaRPr lang="uk-UA"/>
        </a:p>
      </dgm:t>
    </dgm:pt>
    <dgm:pt modelId="{39DEFE39-AA5C-4185-AF19-27438C540B93}">
      <dgm:prSet phldrT="[Текст]"/>
      <dgm:spPr/>
      <dgm:t>
        <a:bodyPr/>
        <a:lstStyle/>
        <a:p>
          <a:pPr algn="just">
            <a:buFont typeface="Wingdings" panose="05000000000000000000" pitchFamily="2" charset="2"/>
            <a:buChar char="§"/>
          </a:pPr>
          <a:r>
            <a:rPr lang="uk-UA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Сприяти </a:t>
          </a:r>
          <a:r>
            <a:rPr lang="uk-UA" b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прийняттю відповідних рішень </a:t>
          </a:r>
          <a:r>
            <a:rPr lang="uk-UA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щодо забезпечення населення питною водою</a:t>
          </a:r>
          <a:endParaRPr lang="uk-UA" dirty="0">
            <a:latin typeface="Arial Narrow" panose="020B0606020202030204" pitchFamily="34" charset="0"/>
          </a:endParaRPr>
        </a:p>
      </dgm:t>
    </dgm:pt>
    <dgm:pt modelId="{F30E9AB6-1E5C-4D66-9348-0C2980CCAF92}" type="parTrans" cxnId="{E821FD34-F9CB-4843-B400-D1BFDA4E0722}">
      <dgm:prSet/>
      <dgm:spPr/>
      <dgm:t>
        <a:bodyPr/>
        <a:lstStyle/>
        <a:p>
          <a:endParaRPr lang="uk-UA"/>
        </a:p>
      </dgm:t>
    </dgm:pt>
    <dgm:pt modelId="{0FC3BFD4-60A0-434D-A008-9BC1746AAE17}" type="sibTrans" cxnId="{E821FD34-F9CB-4843-B400-D1BFDA4E0722}">
      <dgm:prSet/>
      <dgm:spPr/>
      <dgm:t>
        <a:bodyPr/>
        <a:lstStyle/>
        <a:p>
          <a:endParaRPr lang="uk-UA"/>
        </a:p>
      </dgm:t>
    </dgm:pt>
    <dgm:pt modelId="{9D531CDA-922E-4DD9-B7DE-E9C6800B2A1E}">
      <dgm:prSet phldrT="[Текст]"/>
      <dgm:spPr/>
      <dgm:t>
        <a:bodyPr/>
        <a:lstStyle/>
        <a:p>
          <a:pPr algn="ctr"/>
          <a:r>
            <a:rPr lang="uk-UA" b="1">
              <a:latin typeface="Arial Narrow" panose="020B0606020202030204" pitchFamily="34" charset="0"/>
            </a:rPr>
            <a:t>Тема 2025 року</a:t>
          </a:r>
          <a:endParaRPr lang="uk-UA" b="1" dirty="0">
            <a:latin typeface="Arial Narrow" panose="020B0606020202030204" pitchFamily="34" charset="0"/>
          </a:endParaRPr>
        </a:p>
      </dgm:t>
    </dgm:pt>
    <dgm:pt modelId="{1B90882B-A51F-4EAC-800B-7A223CAF8918}" type="parTrans" cxnId="{50585B38-2D13-4B70-B4DF-CD275C170D41}">
      <dgm:prSet/>
      <dgm:spPr/>
      <dgm:t>
        <a:bodyPr/>
        <a:lstStyle/>
        <a:p>
          <a:endParaRPr lang="uk-UA"/>
        </a:p>
      </dgm:t>
    </dgm:pt>
    <dgm:pt modelId="{829712D0-75A3-41BF-A867-A22DF813625A}" type="sibTrans" cxnId="{50585B38-2D13-4B70-B4DF-CD275C170D41}">
      <dgm:prSet/>
      <dgm:spPr/>
      <dgm:t>
        <a:bodyPr/>
        <a:lstStyle/>
        <a:p>
          <a:endParaRPr lang="uk-UA"/>
        </a:p>
      </dgm:t>
    </dgm:pt>
    <dgm:pt modelId="{8D5ED4BD-5C54-4463-9BD2-32F60F5CEFF4}">
      <dgm:prSet phldrT="[Текст]"/>
      <dgm:spPr/>
      <dgm:t>
        <a:bodyPr/>
        <a:lstStyle/>
        <a:p>
          <a:pPr algn="just"/>
          <a:r>
            <a:rPr lang="uk-UA">
              <a:latin typeface="Arial Narrow" panose="020B0606020202030204" pitchFamily="34" charset="0"/>
            </a:rPr>
            <a:t>ООН оголосила 2025 рік Міжнародним роком </a:t>
          </a:r>
          <a:r>
            <a:rPr lang="uk-UA" b="1">
              <a:latin typeface="Arial Narrow" panose="020B0606020202030204" pitchFamily="34" charset="0"/>
            </a:rPr>
            <a:t>збереження льодовиків</a:t>
          </a:r>
          <a:r>
            <a:rPr lang="uk-UA">
              <a:latin typeface="Arial Narrow" panose="020B0606020202030204" pitchFamily="34" charset="0"/>
            </a:rPr>
            <a:t>, щоб підвищити глобальну обізнаність про важливі зв’язки між кріосферою, зміною клімату, кругообігом води, економікою, навколишнім середовищем і суспільством.</a:t>
          </a:r>
          <a:endParaRPr lang="uk-UA" dirty="0">
            <a:latin typeface="Arial Narrow" panose="020B0606020202030204" pitchFamily="34" charset="0"/>
          </a:endParaRPr>
        </a:p>
      </dgm:t>
    </dgm:pt>
    <dgm:pt modelId="{F050091C-6ADC-4496-AE73-3B64EDB1ABC1}" type="parTrans" cxnId="{1DE9D304-A13C-45C7-9F5E-3C6029D1F07A}">
      <dgm:prSet/>
      <dgm:spPr/>
      <dgm:t>
        <a:bodyPr/>
        <a:lstStyle/>
        <a:p>
          <a:endParaRPr lang="uk-UA"/>
        </a:p>
      </dgm:t>
    </dgm:pt>
    <dgm:pt modelId="{38ACCAAB-811F-4583-B37B-399E2031A1A1}" type="sibTrans" cxnId="{1DE9D304-A13C-45C7-9F5E-3C6029D1F07A}">
      <dgm:prSet/>
      <dgm:spPr/>
      <dgm:t>
        <a:bodyPr/>
        <a:lstStyle/>
        <a:p>
          <a:endParaRPr lang="uk-UA"/>
        </a:p>
      </dgm:t>
    </dgm:pt>
    <dgm:pt modelId="{16A3CE6F-83F0-41D2-85C2-A281E4B6ACEE}">
      <dgm:prSet phldrT="[Текст]"/>
      <dgm:spPr/>
      <dgm:t>
        <a:bodyPr/>
        <a:lstStyle/>
        <a:p>
          <a:pPr algn="just">
            <a:buFont typeface="Wingdings" panose="05000000000000000000" pitchFamily="2" charset="2"/>
            <a:buChar char="§"/>
          </a:pPr>
          <a:r>
            <a:rPr lang="uk-UA" b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uk-UA" b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 2000 році ООН прийняла </a:t>
          </a:r>
          <a:r>
            <a:rPr lang="uk-UA" b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Декларацію тисячоліття ООН та розробила спеціальну Програму дій на ХХІ століття, </a:t>
          </a:r>
          <a:r>
            <a:rPr lang="uk-UA" b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яка дала б змогу забезпечити кожного жителя нашої планети чистою питною водою</a:t>
          </a:r>
          <a:endParaRPr lang="uk-UA" b="0" dirty="0">
            <a:latin typeface="Arial Narrow" panose="020B0606020202030204" pitchFamily="34" charset="0"/>
          </a:endParaRPr>
        </a:p>
      </dgm:t>
    </dgm:pt>
    <dgm:pt modelId="{C29FA658-30D8-478E-8690-211E8458971F}" type="parTrans" cxnId="{CCFF2E04-F040-4ADB-9106-62EF2D2C7151}">
      <dgm:prSet/>
      <dgm:spPr/>
      <dgm:t>
        <a:bodyPr/>
        <a:lstStyle/>
        <a:p>
          <a:endParaRPr lang="uk-UA"/>
        </a:p>
      </dgm:t>
    </dgm:pt>
    <dgm:pt modelId="{7686787C-4C98-4788-8782-165EF663CCE3}" type="sibTrans" cxnId="{CCFF2E04-F040-4ADB-9106-62EF2D2C7151}">
      <dgm:prSet/>
      <dgm:spPr/>
      <dgm:t>
        <a:bodyPr/>
        <a:lstStyle/>
        <a:p>
          <a:endParaRPr lang="uk-UA"/>
        </a:p>
      </dgm:t>
    </dgm:pt>
    <dgm:pt modelId="{F85C4215-B80F-4FF8-B317-92071C549009}">
      <dgm:prSet phldrT="[Текст]"/>
      <dgm:spPr/>
      <dgm:t>
        <a:bodyPr/>
        <a:lstStyle/>
        <a:p>
          <a:pPr algn="just">
            <a:buFont typeface="Wingdings" panose="05000000000000000000" pitchFamily="2" charset="2"/>
            <a:buChar char="§"/>
          </a:pPr>
          <a:r>
            <a:rPr lang="uk-UA" b="1">
              <a:effectLst/>
              <a:latin typeface="Arial Narrow" panose="020B0606020202030204" pitchFamily="34" charset="0"/>
              <a:ea typeface="Times New Roman" panose="02020603050405020304" pitchFamily="18" charset="0"/>
            </a:rPr>
            <a:t> Мета цього дня - </a:t>
          </a:r>
          <a:r>
            <a:rPr lang="uk-UA" b="0">
              <a:effectLst/>
              <a:latin typeface="Arial Narrow" panose="020B0606020202030204" pitchFamily="34" charset="0"/>
              <a:ea typeface="Times New Roman" panose="02020603050405020304" pitchFamily="18" charset="0"/>
            </a:rPr>
            <a:t>привернути увагу до проблеми водних ресурсів, їхнього збереження та сталого використання</a:t>
          </a:r>
          <a:endParaRPr lang="uk-UA" b="0" dirty="0">
            <a:latin typeface="Arial Narrow" panose="020B0606020202030204" pitchFamily="34" charset="0"/>
          </a:endParaRPr>
        </a:p>
      </dgm:t>
    </dgm:pt>
    <dgm:pt modelId="{D48BBF20-2DE1-49FC-9730-F0F3E6C35FE2}" type="parTrans" cxnId="{543626D6-BE84-417F-86E6-29E975B09A13}">
      <dgm:prSet/>
      <dgm:spPr/>
      <dgm:t>
        <a:bodyPr/>
        <a:lstStyle/>
        <a:p>
          <a:endParaRPr lang="uk-UA"/>
        </a:p>
      </dgm:t>
    </dgm:pt>
    <dgm:pt modelId="{5FD55C12-078D-4BC1-9652-E4F2B5D35387}" type="sibTrans" cxnId="{543626D6-BE84-417F-86E6-29E975B09A13}">
      <dgm:prSet/>
      <dgm:spPr/>
      <dgm:t>
        <a:bodyPr/>
        <a:lstStyle/>
        <a:p>
          <a:endParaRPr lang="uk-UA"/>
        </a:p>
      </dgm:t>
    </dgm:pt>
    <dgm:pt modelId="{244BA055-877C-4327-84BA-8F3F71BBC845}">
      <dgm:prSet/>
      <dgm:spPr/>
      <dgm:t>
        <a:bodyPr/>
        <a:lstStyle/>
        <a:p>
          <a:pPr algn="just">
            <a:buFont typeface="Wingdings" panose="05000000000000000000" pitchFamily="2" charset="2"/>
            <a:buChar char="§"/>
          </a:pPr>
          <a:r>
            <a:rPr lang="uk-UA" b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Інформувати</a:t>
          </a:r>
          <a:r>
            <a:rPr lang="uk-UA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суспільство про важливість охорони і збереження ресурсів прісної води і водних ресурсів в цілому</a:t>
          </a:r>
          <a:endParaRPr lang="uk-UA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34DFD4D-6059-426C-B200-341A4453DEFC}" type="parTrans" cxnId="{8A3B7751-6249-44E2-9B97-CCEDDBA36751}">
      <dgm:prSet/>
      <dgm:spPr/>
      <dgm:t>
        <a:bodyPr/>
        <a:lstStyle/>
        <a:p>
          <a:endParaRPr lang="uk-UA"/>
        </a:p>
      </dgm:t>
    </dgm:pt>
    <dgm:pt modelId="{7EE7D4BE-EF68-42C1-BB64-EFFAF5B29BB8}" type="sibTrans" cxnId="{8A3B7751-6249-44E2-9B97-CCEDDBA36751}">
      <dgm:prSet/>
      <dgm:spPr/>
      <dgm:t>
        <a:bodyPr/>
        <a:lstStyle/>
        <a:p>
          <a:endParaRPr lang="uk-UA"/>
        </a:p>
      </dgm:t>
    </dgm:pt>
    <dgm:pt modelId="{5B67BD3B-7E0F-4A5E-91BB-736040A1CC8B}">
      <dgm:prSet/>
      <dgm:spPr/>
      <dgm:t>
        <a:bodyPr/>
        <a:lstStyle/>
        <a:p>
          <a:pPr algn="just">
            <a:buFont typeface="Wingdings" panose="05000000000000000000" pitchFamily="2" charset="2"/>
            <a:buChar char="§"/>
          </a:pPr>
          <a:r>
            <a:rPr lang="uk-UA" b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Залучити</a:t>
          </a:r>
          <a:r>
            <a:rPr lang="uk-UA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до відзначення екологічної дати уряди, міжнародні агентства, суспільні неурядові організації і приватний сектор.</a:t>
          </a:r>
          <a:endParaRPr lang="uk-UA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956D0F8-1323-4168-B66F-85A6736227F0}" type="parTrans" cxnId="{53161240-D7D6-438C-874C-F2E474C6FBCB}">
      <dgm:prSet/>
      <dgm:spPr/>
      <dgm:t>
        <a:bodyPr/>
        <a:lstStyle/>
        <a:p>
          <a:endParaRPr lang="uk-UA"/>
        </a:p>
      </dgm:t>
    </dgm:pt>
    <dgm:pt modelId="{31A2E7ED-488E-4F90-A5A5-343A8075AC55}" type="sibTrans" cxnId="{53161240-D7D6-438C-874C-F2E474C6FBCB}">
      <dgm:prSet/>
      <dgm:spPr/>
      <dgm:t>
        <a:bodyPr/>
        <a:lstStyle/>
        <a:p>
          <a:endParaRPr lang="uk-UA"/>
        </a:p>
      </dgm:t>
    </dgm:pt>
    <dgm:pt modelId="{803E85D0-AB94-41E7-AE87-8D5FBACA60D2}">
      <dgm:prSet/>
      <dgm:spPr/>
      <dgm:t>
        <a:bodyPr/>
        <a:lstStyle/>
        <a:p>
          <a:pPr algn="l"/>
          <a:endParaRPr lang="uk-UA" dirty="0"/>
        </a:p>
      </dgm:t>
    </dgm:pt>
    <dgm:pt modelId="{29F54C2B-E1F6-443F-BACB-0882D9BA07FA}" type="parTrans" cxnId="{4B0FCD1A-4420-4EAE-BD81-9FB5DED0C0CE}">
      <dgm:prSet/>
      <dgm:spPr/>
      <dgm:t>
        <a:bodyPr/>
        <a:lstStyle/>
        <a:p>
          <a:endParaRPr lang="uk-UA"/>
        </a:p>
      </dgm:t>
    </dgm:pt>
    <dgm:pt modelId="{4CF2C837-7EB4-45F8-8F40-60CB8F467570}" type="sibTrans" cxnId="{4B0FCD1A-4420-4EAE-BD81-9FB5DED0C0CE}">
      <dgm:prSet/>
      <dgm:spPr/>
      <dgm:t>
        <a:bodyPr/>
        <a:lstStyle/>
        <a:p>
          <a:endParaRPr lang="uk-UA"/>
        </a:p>
      </dgm:t>
    </dgm:pt>
    <dgm:pt modelId="{915C6858-0759-4DBA-8FD1-A5B2EF3D317D}" type="pres">
      <dgm:prSet presAssocID="{35681DB5-64DA-49F1-9617-E535B6DCCFB1}" presName="linearFlow" presStyleCnt="0">
        <dgm:presLayoutVars>
          <dgm:dir/>
          <dgm:animLvl val="lvl"/>
          <dgm:resizeHandles/>
        </dgm:presLayoutVars>
      </dgm:prSet>
      <dgm:spPr/>
    </dgm:pt>
    <dgm:pt modelId="{52927CA8-5A23-45EE-8824-63B9C11CDED5}" type="pres">
      <dgm:prSet presAssocID="{58E0CC26-3802-4425-863A-61DEC2BAF138}" presName="compositeNode" presStyleCnt="0">
        <dgm:presLayoutVars>
          <dgm:bulletEnabled val="1"/>
        </dgm:presLayoutVars>
      </dgm:prSet>
      <dgm:spPr/>
    </dgm:pt>
    <dgm:pt modelId="{4B42F569-F4D5-4D61-B633-D2352AD346F0}" type="pres">
      <dgm:prSet presAssocID="{58E0CC26-3802-4425-863A-61DEC2BAF138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06123511-0337-4F50-BF53-7B2FADAC4AB2}" type="pres">
      <dgm:prSet presAssocID="{58E0CC26-3802-4425-863A-61DEC2BAF138}" presName="childNode" presStyleLbl="node1" presStyleIdx="0" presStyleCnt="3">
        <dgm:presLayoutVars>
          <dgm:bulletEnabled val="1"/>
        </dgm:presLayoutVars>
      </dgm:prSet>
      <dgm:spPr/>
    </dgm:pt>
    <dgm:pt modelId="{0AF690C9-2CEB-4EEA-8EF1-B5A2E160C3A1}" type="pres">
      <dgm:prSet presAssocID="{58E0CC26-3802-4425-863A-61DEC2BAF138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1FF2F32-A0B4-4DC9-8423-98FA8BA3C001}" type="pres">
      <dgm:prSet presAssocID="{D87C444E-9A08-47AD-953B-DC6373D4B21B}" presName="sibTrans" presStyleCnt="0"/>
      <dgm:spPr/>
    </dgm:pt>
    <dgm:pt modelId="{6F40B66B-0D81-42D6-AE73-BC7856AD0B34}" type="pres">
      <dgm:prSet presAssocID="{E2982EE8-D544-4541-AF71-5E7979E85E00}" presName="compositeNode" presStyleCnt="0">
        <dgm:presLayoutVars>
          <dgm:bulletEnabled val="1"/>
        </dgm:presLayoutVars>
      </dgm:prSet>
      <dgm:spPr/>
    </dgm:pt>
    <dgm:pt modelId="{5CD424F6-1B33-496E-A236-72D93761FDD1}" type="pres">
      <dgm:prSet presAssocID="{E2982EE8-D544-4541-AF71-5E7979E85E00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9F6695A0-B3FC-4100-B256-F8392D3CD8DB}" type="pres">
      <dgm:prSet presAssocID="{E2982EE8-D544-4541-AF71-5E7979E85E00}" presName="childNode" presStyleLbl="node1" presStyleIdx="1" presStyleCnt="3" custLinFactNeighborX="-821" custLinFactNeighborY="759">
        <dgm:presLayoutVars>
          <dgm:bulletEnabled val="1"/>
        </dgm:presLayoutVars>
      </dgm:prSet>
      <dgm:spPr/>
    </dgm:pt>
    <dgm:pt modelId="{FEBF85A3-93FE-4DF8-AEF1-58E815FD77AD}" type="pres">
      <dgm:prSet presAssocID="{E2982EE8-D544-4541-AF71-5E7979E85E0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BCF5E3DD-F7A2-4E5C-9C45-8ED089B577BB}" type="pres">
      <dgm:prSet presAssocID="{6E5A5FDF-44D6-462A-A64A-C5BF3FD713BD}" presName="sibTrans" presStyleCnt="0"/>
      <dgm:spPr/>
    </dgm:pt>
    <dgm:pt modelId="{1D1EBE45-6B0A-4228-9EC8-E5CC52A7EF17}" type="pres">
      <dgm:prSet presAssocID="{9D531CDA-922E-4DD9-B7DE-E9C6800B2A1E}" presName="compositeNode" presStyleCnt="0">
        <dgm:presLayoutVars>
          <dgm:bulletEnabled val="1"/>
        </dgm:presLayoutVars>
      </dgm:prSet>
      <dgm:spPr/>
    </dgm:pt>
    <dgm:pt modelId="{63415E2F-E1BC-4FC5-A1AC-39C1FDA1C399}" type="pres">
      <dgm:prSet presAssocID="{9D531CDA-922E-4DD9-B7DE-E9C6800B2A1E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954DC64A-07EA-4B76-A7B9-8A23DBAC8A72}" type="pres">
      <dgm:prSet presAssocID="{9D531CDA-922E-4DD9-B7DE-E9C6800B2A1E}" presName="childNode" presStyleLbl="node1" presStyleIdx="2" presStyleCnt="3">
        <dgm:presLayoutVars>
          <dgm:bulletEnabled val="1"/>
        </dgm:presLayoutVars>
      </dgm:prSet>
      <dgm:spPr/>
    </dgm:pt>
    <dgm:pt modelId="{BB513067-F8A6-4417-A15D-6B01B472A5C3}" type="pres">
      <dgm:prSet presAssocID="{9D531CDA-922E-4DD9-B7DE-E9C6800B2A1E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CFF2E04-F040-4ADB-9106-62EF2D2C7151}" srcId="{58E0CC26-3802-4425-863A-61DEC2BAF138}" destId="{16A3CE6F-83F0-41D2-85C2-A281E4B6ACEE}" srcOrd="1" destOrd="0" parTransId="{C29FA658-30D8-478E-8690-211E8458971F}" sibTransId="{7686787C-4C98-4788-8782-165EF663CCE3}"/>
    <dgm:cxn modelId="{1DE9D304-A13C-45C7-9F5E-3C6029D1F07A}" srcId="{9D531CDA-922E-4DD9-B7DE-E9C6800B2A1E}" destId="{8D5ED4BD-5C54-4463-9BD2-32F60F5CEFF4}" srcOrd="0" destOrd="0" parTransId="{F050091C-6ADC-4496-AE73-3B64EDB1ABC1}" sibTransId="{38ACCAAB-811F-4583-B37B-399E2031A1A1}"/>
    <dgm:cxn modelId="{4BB05314-E76B-4316-868A-3F84F8F13AF7}" srcId="{35681DB5-64DA-49F1-9617-E535B6DCCFB1}" destId="{E2982EE8-D544-4541-AF71-5E7979E85E00}" srcOrd="1" destOrd="0" parTransId="{E2F42EBC-4F7D-4C88-9358-7CC9E5FDFD87}" sibTransId="{6E5A5FDF-44D6-462A-A64A-C5BF3FD713BD}"/>
    <dgm:cxn modelId="{48053C16-FB60-4636-9BB1-EFEF1B897DB7}" type="presOf" srcId="{E2982EE8-D544-4541-AF71-5E7979E85E00}" destId="{FEBF85A3-93FE-4DF8-AEF1-58E815FD77AD}" srcOrd="0" destOrd="0" presId="urn:microsoft.com/office/officeart/2005/8/layout/hList2"/>
    <dgm:cxn modelId="{4B0FCD1A-4420-4EAE-BD81-9FB5DED0C0CE}" srcId="{9D531CDA-922E-4DD9-B7DE-E9C6800B2A1E}" destId="{803E85D0-AB94-41E7-AE87-8D5FBACA60D2}" srcOrd="1" destOrd="0" parTransId="{29F54C2B-E1F6-443F-BACB-0882D9BA07FA}" sibTransId="{4CF2C837-7EB4-45F8-8F40-60CB8F467570}"/>
    <dgm:cxn modelId="{EB725C22-E07D-4B2C-9931-85A4043A1E74}" srcId="{58E0CC26-3802-4425-863A-61DEC2BAF138}" destId="{28FC0993-162F-4088-9648-EE9A04C89DBC}" srcOrd="0" destOrd="0" parTransId="{95AB287B-F47A-424E-9568-4F1DFA7E77B6}" sibTransId="{E0434721-7B4F-4490-8CB6-38F0856538A6}"/>
    <dgm:cxn modelId="{9E38CC26-6FA2-4EE3-BC52-382DF303CE2E}" type="presOf" srcId="{8D5ED4BD-5C54-4463-9BD2-32F60F5CEFF4}" destId="{954DC64A-07EA-4B76-A7B9-8A23DBAC8A72}" srcOrd="0" destOrd="0" presId="urn:microsoft.com/office/officeart/2005/8/layout/hList2"/>
    <dgm:cxn modelId="{E821FD34-F9CB-4843-B400-D1BFDA4E0722}" srcId="{E2982EE8-D544-4541-AF71-5E7979E85E00}" destId="{39DEFE39-AA5C-4185-AF19-27438C540B93}" srcOrd="0" destOrd="0" parTransId="{F30E9AB6-1E5C-4D66-9348-0C2980CCAF92}" sibTransId="{0FC3BFD4-60A0-434D-A008-9BC1746AAE17}"/>
    <dgm:cxn modelId="{50585B38-2D13-4B70-B4DF-CD275C170D41}" srcId="{35681DB5-64DA-49F1-9617-E535B6DCCFB1}" destId="{9D531CDA-922E-4DD9-B7DE-E9C6800B2A1E}" srcOrd="2" destOrd="0" parTransId="{1B90882B-A51F-4EAC-800B-7A223CAF8918}" sibTransId="{829712D0-75A3-41BF-A867-A22DF813625A}"/>
    <dgm:cxn modelId="{31411140-252E-4EC5-94D0-0B9B2C5FA904}" type="presOf" srcId="{35681DB5-64DA-49F1-9617-E535B6DCCFB1}" destId="{915C6858-0759-4DBA-8FD1-A5B2EF3D317D}" srcOrd="0" destOrd="0" presId="urn:microsoft.com/office/officeart/2005/8/layout/hList2"/>
    <dgm:cxn modelId="{53161240-D7D6-438C-874C-F2E474C6FBCB}" srcId="{E2982EE8-D544-4541-AF71-5E7979E85E00}" destId="{5B67BD3B-7E0F-4A5E-91BB-736040A1CC8B}" srcOrd="2" destOrd="0" parTransId="{9956D0F8-1323-4168-B66F-85A6736227F0}" sibTransId="{31A2E7ED-488E-4F90-A5A5-343A8075AC55}"/>
    <dgm:cxn modelId="{B8699642-FFC4-467D-9496-2490E3222790}" srcId="{35681DB5-64DA-49F1-9617-E535B6DCCFB1}" destId="{58E0CC26-3802-4425-863A-61DEC2BAF138}" srcOrd="0" destOrd="0" parTransId="{60213A8C-FB15-415F-837C-C4F94D9CF885}" sibTransId="{D87C444E-9A08-47AD-953B-DC6373D4B21B}"/>
    <dgm:cxn modelId="{B28D1B4D-7721-433B-BD1D-DE253ABBEA81}" type="presOf" srcId="{5B67BD3B-7E0F-4A5E-91BB-736040A1CC8B}" destId="{9F6695A0-B3FC-4100-B256-F8392D3CD8DB}" srcOrd="0" destOrd="2" presId="urn:microsoft.com/office/officeart/2005/8/layout/hList2"/>
    <dgm:cxn modelId="{71E80E4F-098F-4EB6-B25B-EF9AAB088774}" type="presOf" srcId="{28FC0993-162F-4088-9648-EE9A04C89DBC}" destId="{06123511-0337-4F50-BF53-7B2FADAC4AB2}" srcOrd="0" destOrd="0" presId="urn:microsoft.com/office/officeart/2005/8/layout/hList2"/>
    <dgm:cxn modelId="{70C3CD70-A252-4558-BB48-2DF59247B6EE}" type="presOf" srcId="{F85C4215-B80F-4FF8-B317-92071C549009}" destId="{06123511-0337-4F50-BF53-7B2FADAC4AB2}" srcOrd="0" destOrd="2" presId="urn:microsoft.com/office/officeart/2005/8/layout/hList2"/>
    <dgm:cxn modelId="{8A3B7751-6249-44E2-9B97-CCEDDBA36751}" srcId="{E2982EE8-D544-4541-AF71-5E7979E85E00}" destId="{244BA055-877C-4327-84BA-8F3F71BBC845}" srcOrd="1" destOrd="0" parTransId="{434DFD4D-6059-426C-B200-341A4453DEFC}" sibTransId="{7EE7D4BE-EF68-42C1-BB64-EFFAF5B29BB8}"/>
    <dgm:cxn modelId="{FE1D2D78-4CE9-4E0F-96A7-132F8925224D}" type="presOf" srcId="{58E0CC26-3802-4425-863A-61DEC2BAF138}" destId="{0AF690C9-2CEB-4EEA-8EF1-B5A2E160C3A1}" srcOrd="0" destOrd="0" presId="urn:microsoft.com/office/officeart/2005/8/layout/hList2"/>
    <dgm:cxn modelId="{9B15597C-2B16-468A-88C7-A793AFD640D6}" type="presOf" srcId="{39DEFE39-AA5C-4185-AF19-27438C540B93}" destId="{9F6695A0-B3FC-4100-B256-F8392D3CD8DB}" srcOrd="0" destOrd="0" presId="urn:microsoft.com/office/officeart/2005/8/layout/hList2"/>
    <dgm:cxn modelId="{0E7E2586-024E-4B82-A888-45A324F1CBC9}" type="presOf" srcId="{803E85D0-AB94-41E7-AE87-8D5FBACA60D2}" destId="{954DC64A-07EA-4B76-A7B9-8A23DBAC8A72}" srcOrd="0" destOrd="1" presId="urn:microsoft.com/office/officeart/2005/8/layout/hList2"/>
    <dgm:cxn modelId="{09301687-1A73-4825-B452-721663BD1828}" type="presOf" srcId="{9D531CDA-922E-4DD9-B7DE-E9C6800B2A1E}" destId="{BB513067-F8A6-4417-A15D-6B01B472A5C3}" srcOrd="0" destOrd="0" presId="urn:microsoft.com/office/officeart/2005/8/layout/hList2"/>
    <dgm:cxn modelId="{33DE21D2-2590-4D14-AC75-F10D9FD77BA9}" type="presOf" srcId="{16A3CE6F-83F0-41D2-85C2-A281E4B6ACEE}" destId="{06123511-0337-4F50-BF53-7B2FADAC4AB2}" srcOrd="0" destOrd="1" presId="urn:microsoft.com/office/officeart/2005/8/layout/hList2"/>
    <dgm:cxn modelId="{543626D6-BE84-417F-86E6-29E975B09A13}" srcId="{58E0CC26-3802-4425-863A-61DEC2BAF138}" destId="{F85C4215-B80F-4FF8-B317-92071C549009}" srcOrd="2" destOrd="0" parTransId="{D48BBF20-2DE1-49FC-9730-F0F3E6C35FE2}" sibTransId="{5FD55C12-078D-4BC1-9652-E4F2B5D35387}"/>
    <dgm:cxn modelId="{A855C0F8-6F9F-426D-9AE6-AF307BA44354}" type="presOf" srcId="{244BA055-877C-4327-84BA-8F3F71BBC845}" destId="{9F6695A0-B3FC-4100-B256-F8392D3CD8DB}" srcOrd="0" destOrd="1" presId="urn:microsoft.com/office/officeart/2005/8/layout/hList2"/>
    <dgm:cxn modelId="{6ED124E9-FD5E-4E89-847D-851AD84D63D8}" type="presParOf" srcId="{915C6858-0759-4DBA-8FD1-A5B2EF3D317D}" destId="{52927CA8-5A23-45EE-8824-63B9C11CDED5}" srcOrd="0" destOrd="0" presId="urn:microsoft.com/office/officeart/2005/8/layout/hList2"/>
    <dgm:cxn modelId="{429DD4D8-67EE-488A-9EA5-65B07DC096AC}" type="presParOf" srcId="{52927CA8-5A23-45EE-8824-63B9C11CDED5}" destId="{4B42F569-F4D5-4D61-B633-D2352AD346F0}" srcOrd="0" destOrd="0" presId="urn:microsoft.com/office/officeart/2005/8/layout/hList2"/>
    <dgm:cxn modelId="{98991661-FF28-4A78-A0A6-64514FB71DA9}" type="presParOf" srcId="{52927CA8-5A23-45EE-8824-63B9C11CDED5}" destId="{06123511-0337-4F50-BF53-7B2FADAC4AB2}" srcOrd="1" destOrd="0" presId="urn:microsoft.com/office/officeart/2005/8/layout/hList2"/>
    <dgm:cxn modelId="{19CE4580-511A-4160-BF40-CEABBA74B307}" type="presParOf" srcId="{52927CA8-5A23-45EE-8824-63B9C11CDED5}" destId="{0AF690C9-2CEB-4EEA-8EF1-B5A2E160C3A1}" srcOrd="2" destOrd="0" presId="urn:microsoft.com/office/officeart/2005/8/layout/hList2"/>
    <dgm:cxn modelId="{F5B80DBB-AEEB-48E4-8B3D-388539A0B12E}" type="presParOf" srcId="{915C6858-0759-4DBA-8FD1-A5B2EF3D317D}" destId="{B1FF2F32-A0B4-4DC9-8423-98FA8BA3C001}" srcOrd="1" destOrd="0" presId="urn:microsoft.com/office/officeart/2005/8/layout/hList2"/>
    <dgm:cxn modelId="{D1ED0287-0D32-4119-87E5-5D8F259C7150}" type="presParOf" srcId="{915C6858-0759-4DBA-8FD1-A5B2EF3D317D}" destId="{6F40B66B-0D81-42D6-AE73-BC7856AD0B34}" srcOrd="2" destOrd="0" presId="urn:microsoft.com/office/officeart/2005/8/layout/hList2"/>
    <dgm:cxn modelId="{61C10D2C-CC81-4AAD-A5FD-4AF715BD56D8}" type="presParOf" srcId="{6F40B66B-0D81-42D6-AE73-BC7856AD0B34}" destId="{5CD424F6-1B33-496E-A236-72D93761FDD1}" srcOrd="0" destOrd="0" presId="urn:microsoft.com/office/officeart/2005/8/layout/hList2"/>
    <dgm:cxn modelId="{930C1C76-C6D0-491E-A57F-25B6C0273204}" type="presParOf" srcId="{6F40B66B-0D81-42D6-AE73-BC7856AD0B34}" destId="{9F6695A0-B3FC-4100-B256-F8392D3CD8DB}" srcOrd="1" destOrd="0" presId="urn:microsoft.com/office/officeart/2005/8/layout/hList2"/>
    <dgm:cxn modelId="{4E799A76-17D9-4C9F-AACE-71AFE223FD0D}" type="presParOf" srcId="{6F40B66B-0D81-42D6-AE73-BC7856AD0B34}" destId="{FEBF85A3-93FE-4DF8-AEF1-58E815FD77AD}" srcOrd="2" destOrd="0" presId="urn:microsoft.com/office/officeart/2005/8/layout/hList2"/>
    <dgm:cxn modelId="{E3F4CC0F-120B-4775-801A-53ED88ADA9B9}" type="presParOf" srcId="{915C6858-0759-4DBA-8FD1-A5B2EF3D317D}" destId="{BCF5E3DD-F7A2-4E5C-9C45-8ED089B577BB}" srcOrd="3" destOrd="0" presId="urn:microsoft.com/office/officeart/2005/8/layout/hList2"/>
    <dgm:cxn modelId="{0E43671D-9035-4C62-9A90-7C73AF28F7A8}" type="presParOf" srcId="{915C6858-0759-4DBA-8FD1-A5B2EF3D317D}" destId="{1D1EBE45-6B0A-4228-9EC8-E5CC52A7EF17}" srcOrd="4" destOrd="0" presId="urn:microsoft.com/office/officeart/2005/8/layout/hList2"/>
    <dgm:cxn modelId="{8A1DCF59-F1FB-4E48-ADD5-4C4BE7E83CB2}" type="presParOf" srcId="{1D1EBE45-6B0A-4228-9EC8-E5CC52A7EF17}" destId="{63415E2F-E1BC-4FC5-A1AC-39C1FDA1C399}" srcOrd="0" destOrd="0" presId="urn:microsoft.com/office/officeart/2005/8/layout/hList2"/>
    <dgm:cxn modelId="{813D5BD5-23B8-43B6-AE54-C77843F6FC58}" type="presParOf" srcId="{1D1EBE45-6B0A-4228-9EC8-E5CC52A7EF17}" destId="{954DC64A-07EA-4B76-A7B9-8A23DBAC8A72}" srcOrd="1" destOrd="0" presId="urn:microsoft.com/office/officeart/2005/8/layout/hList2"/>
    <dgm:cxn modelId="{BE21FD33-F9CA-46A3-B2F5-BD698DE875DE}" type="presParOf" srcId="{1D1EBE45-6B0A-4228-9EC8-E5CC52A7EF17}" destId="{BB513067-F8A6-4417-A15D-6B01B472A5C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68BC1-0214-475A-AAEB-F2C106BEDF3D}">
      <dgm:prSet custT="1"/>
      <dgm:spPr/>
      <dgm:t>
        <a:bodyPr/>
        <a:lstStyle/>
        <a:p>
          <a:r>
            <a:rPr lang="uk-UA" sz="800" b="1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СТІЧНІ</a:t>
          </a:r>
          <a:r>
            <a:rPr lang="uk-UA" sz="1800" b="1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 </a:t>
          </a:r>
          <a:r>
            <a:rPr lang="uk-UA" sz="800" b="1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ВОДИ</a:t>
          </a:r>
          <a:endParaRPr lang="en-US" sz="8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 custT="1"/>
      <dgm:spPr/>
      <dgm:t>
        <a:bodyPr lIns="182880" tIns="182880" rIns="182880" bIns="182880"/>
        <a:lstStyle/>
        <a:p>
          <a:pPr marL="0" algn="ctr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uk-UA" sz="1400" dirty="0">
              <a:latin typeface="Arial Narrow" panose="020B0606020202030204" pitchFamily="34" charset="0"/>
              <a:cs typeface="Times New Roman" panose="02020603050405020304" pitchFamily="18" charset="0"/>
            </a:rPr>
            <a:t>Забруднення водойм стічними водами з різними шкідливими домішками неорганічного (кислоти, луги, мінеральні солі) та органічного (нафта й нафтопродукти, миючі засоби, пестициди тощо) складу</a:t>
          </a:r>
          <a:endParaRPr lang="en-US" sz="1400" dirty="0">
            <a:latin typeface="Arial Narrow" panose="020B0606020202030204" pitchFamily="34" charset="0"/>
            <a:ea typeface="Calibri" charset="0"/>
            <a:cs typeface="Times New Roman" panose="02020603050405020304" pitchFamily="18" charset="0"/>
          </a:endParaRP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 custT="1"/>
      <dgm:spPr/>
      <dgm:t>
        <a:bodyPr/>
        <a:lstStyle/>
        <a:p>
          <a:r>
            <a:rPr lang="uk-UA" sz="800" b="1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ФЕРМЕРСЬКІ ГОСПОДАРСТВА</a:t>
          </a:r>
          <a:endParaRPr lang="en-US" sz="800" b="1" dirty="0">
            <a:latin typeface="Arial Narrow" panose="020B0606020202030204" pitchFamily="34" charset="0"/>
            <a:ea typeface="Calibri" charset="0"/>
            <a:cs typeface="Times New Roman" panose="02020603050405020304" pitchFamily="18" charset="0"/>
          </a:endParaRP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B45FF3C1-5A75-4E4C-B2B6-84B0FAC421C2}">
      <dgm:prSet custT="1"/>
      <dgm:spPr/>
      <dgm:t>
        <a:bodyPr lIns="182880" tIns="182880" rIns="182880" bIns="182880"/>
        <a:lstStyle/>
        <a:p>
          <a:pPr marL="0" algn="ctr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uk-UA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Забруднення великою кількістю хімічних добрив, отрутохімікатів, гербіцидів, інсектицидів і органічних відходів, які вимиваються і потрапляють в поверхневі і підземні води, а також забруднення від великих тваринницьких комплексів</a:t>
          </a:r>
          <a:endParaRPr lang="en-US" sz="1400" dirty="0">
            <a:latin typeface="Arial Narrow" panose="020B0606020202030204" pitchFamily="34" charset="0"/>
            <a:ea typeface="Calibri" charset="0"/>
            <a:cs typeface="Calibri" charset="0"/>
          </a:endParaRP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/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/>
        </a:p>
      </dgm:t>
    </dgm:pt>
    <dgm:pt modelId="{0A954AA6-C6B0-4271-8792-CCCE30CE7D69}">
      <dgm:prSet/>
      <dgm:spPr/>
      <dgm:t>
        <a:bodyPr/>
        <a:lstStyle/>
        <a:p>
          <a:r>
            <a:rPr lang="uk-UA" b="1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ПРОМИСЛОВІ ВІДХОДИ</a:t>
          </a:r>
          <a:endParaRPr lang="en-US" b="1" dirty="0">
            <a:latin typeface="Arial Narrow" panose="020B0606020202030204" pitchFamily="34" charset="0"/>
            <a:ea typeface="Calibri" charset="0"/>
            <a:cs typeface="Times New Roman" panose="02020603050405020304" pitchFamily="18" charset="0"/>
          </a:endParaRPr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38BD54C-88AD-40D7-AF5F-AB65EB0898A5}">
      <dgm:prSet custT="1"/>
      <dgm:spPr/>
      <dgm:t>
        <a:bodyPr lIns="182880" tIns="182880" rIns="182880" bIns="182880"/>
        <a:lstStyle/>
        <a:p>
          <a:pPr marL="0" algn="ctr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uk-UA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Ртуть, мідь, фтор, радіоактивні частки, залізо – «подарунки» річкам від промислових підприємств. Серед забруднювачів води особливе місце посідають синтетичні миючі засоби, які є надзвичайно стійкі, зберігаються у воді роками</a:t>
          </a:r>
          <a:endParaRPr lang="en-US" sz="1400" dirty="0">
            <a:latin typeface="Arial Narrow" panose="020B0606020202030204" pitchFamily="34" charset="0"/>
            <a:ea typeface="Calibri" charset="0"/>
            <a:cs typeface="Calibri" charset="0"/>
          </a:endParaRPr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/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/>
        </a:p>
      </dgm:t>
    </dgm:pt>
    <dgm:pt modelId="{1E1BD5C7-7E98-4E9C-980A-6231C710F86D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b="1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ВИТОКИ НАФТИ</a:t>
          </a:r>
          <a:endParaRPr lang="en-US" b="1" dirty="0">
            <a:latin typeface="Arial Narrow" panose="020B0606020202030204" pitchFamily="34" charset="0"/>
            <a:ea typeface="Calibri" charset="0"/>
            <a:cs typeface="Times New Roman" panose="02020603050405020304" pitchFamily="18" charset="0"/>
          </a:endParaRPr>
        </a:p>
      </dgm:t>
    </dgm:pt>
    <dgm:pt modelId="{63D0BD99-D324-4743-A063-0F16264E6A03}" type="parTrans" cxnId="{F291143C-5080-4FD6-BEEA-B126FBAFEC70}">
      <dgm:prSet/>
      <dgm:spPr/>
      <dgm:t>
        <a:bodyPr/>
        <a:lstStyle/>
        <a:p>
          <a:endParaRPr lang="en-US"/>
        </a:p>
      </dgm:t>
    </dgm:pt>
    <dgm:pt modelId="{BDC49242-DD3A-494A-A4AF-E750AD6D3DAB}" type="sibTrans" cxnId="{F291143C-5080-4FD6-BEEA-B126FBAFEC70}">
      <dgm:prSet/>
      <dgm:spPr/>
      <dgm:t>
        <a:bodyPr/>
        <a:lstStyle/>
        <a:p>
          <a:endParaRPr lang="en-US"/>
        </a:p>
      </dgm:t>
    </dgm:pt>
    <dgm:pt modelId="{A0B60079-4AAF-49AC-8F08-8A2DFAEE29DB}">
      <dgm:prSet custT="1"/>
      <dgm:spPr>
        <a:solidFill>
          <a:schemeClr val="bg1">
            <a:alpha val="90000"/>
          </a:schemeClr>
        </a:solidFill>
      </dgm:spPr>
      <dgm:t>
        <a:bodyPr lIns="182880" tIns="182880" rIns="182880" bIns="182880"/>
        <a:lstStyle/>
        <a:p>
          <a:pPr marL="0" algn="ctr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uk-UA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Особливої шкоди водоймам завдають нафта й нафтопродукти, які утворюють на поверхні води плівку, що перешкоджає газообміну й знижує вміст кисню у воді. Згустки мазуту, осідають на дно, вбивають донні мікроорганізми, які беруть участь у процесі самоочищення води. </a:t>
          </a:r>
          <a:endParaRPr lang="en-US" sz="1400" dirty="0">
            <a:latin typeface="Arial Narrow" panose="020B0606020202030204" pitchFamily="34" charset="0"/>
            <a:ea typeface="Calibri" charset="0"/>
            <a:cs typeface="Calibri" charset="0"/>
          </a:endParaRPr>
        </a:p>
      </dgm:t>
    </dgm:pt>
    <dgm:pt modelId="{94E190C2-DE76-4E92-9B8B-12C8AC85398D}" type="parTrans" cxnId="{DA65D739-98AB-49B5-B28F-78D06B43157F}">
      <dgm:prSet/>
      <dgm:spPr/>
      <dgm:t>
        <a:bodyPr/>
        <a:lstStyle/>
        <a:p>
          <a:endParaRPr lang="en-US"/>
        </a:p>
      </dgm:t>
    </dgm:pt>
    <dgm:pt modelId="{B3783AFC-A7BD-4A0E-8A53-49FBB33EB50F}" type="sibTrans" cxnId="{DA65D739-98AB-49B5-B28F-78D06B43157F}">
      <dgm:prSet/>
      <dgm:spPr/>
      <dgm:t>
        <a:bodyPr/>
        <a:lstStyle/>
        <a:p>
          <a:endParaRPr lang="en-US"/>
        </a:p>
      </dgm:t>
    </dgm:pt>
    <dgm:pt modelId="{6993B1A1-2FB3-4929-BE40-75C0EC7C9665}">
      <dgm:prSet custT="1"/>
      <dgm:spPr/>
      <dgm:t>
        <a:bodyPr/>
        <a:lstStyle/>
        <a:p>
          <a:r>
            <a:rPr lang="uk-UA" sz="800" b="1" dirty="0">
              <a:latin typeface="Arial Narrow" panose="020B0606020202030204" pitchFamily="34" charset="0"/>
            </a:rPr>
            <a:t>ТВЕРДІ ВІДХОДИ</a:t>
          </a:r>
        </a:p>
      </dgm:t>
    </dgm:pt>
    <dgm:pt modelId="{5B79313F-DEDA-49E3-A620-A82572858910}" type="parTrans" cxnId="{E6EE7D37-5CED-4D62-BEFF-75710B6DB220}">
      <dgm:prSet/>
      <dgm:spPr/>
      <dgm:t>
        <a:bodyPr/>
        <a:lstStyle/>
        <a:p>
          <a:endParaRPr lang="uk-UA"/>
        </a:p>
      </dgm:t>
    </dgm:pt>
    <dgm:pt modelId="{DF496BFA-1CCD-4C15-90A3-AE093876BA57}" type="sibTrans" cxnId="{E6EE7D37-5CED-4D62-BEFF-75710B6DB220}">
      <dgm:prSet/>
      <dgm:spPr/>
      <dgm:t>
        <a:bodyPr/>
        <a:lstStyle/>
        <a:p>
          <a:endParaRPr lang="uk-UA"/>
        </a:p>
      </dgm:t>
    </dgm:pt>
    <dgm:pt modelId="{236F9D0D-9C6E-4ACE-B472-C5065A289E53}">
      <dgm:prSet custT="1"/>
      <dgm:spPr/>
      <dgm:t>
        <a:bodyPr/>
        <a:lstStyle/>
        <a:p>
          <a:r>
            <a:rPr lang="uk-UA" sz="800" b="1" dirty="0">
              <a:latin typeface="Arial Narrow" panose="020B0606020202030204" pitchFamily="34" charset="0"/>
            </a:rPr>
            <a:t>ТЕПЛОВЕ ЗАБРУДНЕННЯ</a:t>
          </a:r>
        </a:p>
      </dgm:t>
    </dgm:pt>
    <dgm:pt modelId="{60130025-2D0A-4140-9F56-18AD40D7514A}" type="parTrans" cxnId="{61485F12-5E37-402E-974E-ED21D91E187B}">
      <dgm:prSet/>
      <dgm:spPr/>
      <dgm:t>
        <a:bodyPr/>
        <a:lstStyle/>
        <a:p>
          <a:endParaRPr lang="uk-UA"/>
        </a:p>
      </dgm:t>
    </dgm:pt>
    <dgm:pt modelId="{AA7FB779-C3DC-4B37-8B06-3C748A046E31}" type="sibTrans" cxnId="{61485F12-5E37-402E-974E-ED21D91E187B}">
      <dgm:prSet/>
      <dgm:spPr/>
      <dgm:t>
        <a:bodyPr/>
        <a:lstStyle/>
        <a:p>
          <a:endParaRPr lang="uk-UA"/>
        </a:p>
      </dgm:t>
    </dgm:pt>
    <dgm:pt modelId="{EE4E590D-437B-413D-80C7-B7AF091FB830}">
      <dgm:prSet custT="1"/>
      <dgm:spPr/>
      <dgm:t>
        <a:bodyPr/>
        <a:lstStyle/>
        <a:p>
          <a:r>
            <a:rPr lang="uk-UA" sz="800" b="1" dirty="0">
              <a:latin typeface="Arial Narrow" panose="020B0606020202030204" pitchFamily="34" charset="0"/>
            </a:rPr>
            <a:t>АТМОСФЕРНЕ ЗАБРУДНЕННЯ</a:t>
          </a:r>
        </a:p>
      </dgm:t>
    </dgm:pt>
    <dgm:pt modelId="{D355F217-49BD-4811-B223-509F2A7D6A53}" type="parTrans" cxnId="{C9CECD4C-8CE5-4DD4-A755-335BA8E81A07}">
      <dgm:prSet/>
      <dgm:spPr/>
      <dgm:t>
        <a:bodyPr/>
        <a:lstStyle/>
        <a:p>
          <a:endParaRPr lang="uk-UA"/>
        </a:p>
      </dgm:t>
    </dgm:pt>
    <dgm:pt modelId="{D6C2239B-EB22-4A74-A098-A0D4CF585C9F}" type="sibTrans" cxnId="{C9CECD4C-8CE5-4DD4-A755-335BA8E81A07}">
      <dgm:prSet/>
      <dgm:spPr/>
      <dgm:t>
        <a:bodyPr/>
        <a:lstStyle/>
        <a:p>
          <a:endParaRPr lang="uk-UA"/>
        </a:p>
      </dgm:t>
    </dgm:pt>
    <dgm:pt modelId="{CF74015F-A172-416D-A478-CCD3440B93D7}">
      <dgm:prSet custT="1"/>
      <dgm:spPr/>
      <dgm:t>
        <a:bodyPr/>
        <a:lstStyle/>
        <a:p>
          <a:pPr algn="ctr"/>
          <a:r>
            <a:rPr lang="uk-UA" sz="1400" dirty="0">
              <a:latin typeface="Arial Narrow" panose="020B0606020202030204" pitchFamily="34" charset="0"/>
            </a:rPr>
            <a:t>Забруднення води відбувається внаслідок накопичення в ній нерозчинних домішок – пластикових пляшок, пакетів, гравію, піску, глини, мулу, який змивається з дощовими водами з розораних ділянок (полів)</a:t>
          </a:r>
        </a:p>
      </dgm:t>
    </dgm:pt>
    <dgm:pt modelId="{0B1C2FC5-38A0-4763-B833-1B5D5EEC64B8}" type="parTrans" cxnId="{19CFB40A-B8F9-401B-A44A-9D1AAF1FC1CF}">
      <dgm:prSet/>
      <dgm:spPr/>
      <dgm:t>
        <a:bodyPr/>
        <a:lstStyle/>
        <a:p>
          <a:endParaRPr lang="uk-UA"/>
        </a:p>
      </dgm:t>
    </dgm:pt>
    <dgm:pt modelId="{ACED5B5E-195D-468E-BE6E-B0D0FCC1EEF9}" type="sibTrans" cxnId="{19CFB40A-B8F9-401B-A44A-9D1AAF1FC1CF}">
      <dgm:prSet/>
      <dgm:spPr/>
      <dgm:t>
        <a:bodyPr/>
        <a:lstStyle/>
        <a:p>
          <a:endParaRPr lang="uk-UA"/>
        </a:p>
      </dgm:t>
    </dgm:pt>
    <dgm:pt modelId="{3D32C810-0E79-40F8-ADD7-233D13B0577D}">
      <dgm:prSet/>
      <dgm:spPr/>
      <dgm:t>
        <a:bodyPr/>
        <a:lstStyle/>
        <a:p>
          <a:pPr algn="l"/>
          <a:endParaRPr lang="uk-UA" sz="1100" dirty="0"/>
        </a:p>
      </dgm:t>
    </dgm:pt>
    <dgm:pt modelId="{549D74D8-2505-4369-B4D2-CDDEAEB0B64F}" type="parTrans" cxnId="{6C02ED8D-E7D5-473A-9A40-60E31DC04B50}">
      <dgm:prSet/>
      <dgm:spPr/>
      <dgm:t>
        <a:bodyPr/>
        <a:lstStyle/>
        <a:p>
          <a:endParaRPr lang="uk-UA"/>
        </a:p>
      </dgm:t>
    </dgm:pt>
    <dgm:pt modelId="{FE309D3C-6295-4499-BD9F-149D52E84C4C}" type="sibTrans" cxnId="{6C02ED8D-E7D5-473A-9A40-60E31DC04B50}">
      <dgm:prSet/>
      <dgm:spPr/>
      <dgm:t>
        <a:bodyPr/>
        <a:lstStyle/>
        <a:p>
          <a:endParaRPr lang="uk-UA"/>
        </a:p>
      </dgm:t>
    </dgm:pt>
    <dgm:pt modelId="{4B64C80E-C681-4045-A1FA-7CA55A90C5C1}">
      <dgm:prSet custT="1"/>
      <dgm:spPr/>
      <dgm:t>
        <a:bodyPr/>
        <a:lstStyle/>
        <a:p>
          <a:pPr algn="ctr"/>
          <a:r>
            <a:rPr lang="uk-UA" sz="1400" dirty="0">
              <a:latin typeface="Arial Narrow" panose="020B0606020202030204" pitchFamily="34" charset="0"/>
            </a:rPr>
            <a:t>Забруднення води відбувається внаслідок спускання у водойми підігрітих вод від ТЕС, АЕС та інших енергетичних об’єктів. Тепла вода змінює термічний і біологічний режими водойм і шкідливо впливає на їхніх мешканців</a:t>
          </a:r>
        </a:p>
      </dgm:t>
    </dgm:pt>
    <dgm:pt modelId="{977FF4AE-1F49-4B25-92CA-3868690896C3}" type="parTrans" cxnId="{B4BDFD8F-22C6-4A38-995A-EAA1FBB69CDB}">
      <dgm:prSet/>
      <dgm:spPr/>
      <dgm:t>
        <a:bodyPr/>
        <a:lstStyle/>
        <a:p>
          <a:endParaRPr lang="uk-UA"/>
        </a:p>
      </dgm:t>
    </dgm:pt>
    <dgm:pt modelId="{BAD4B975-32B5-4D25-B7A5-46434A061069}" type="sibTrans" cxnId="{B4BDFD8F-22C6-4A38-995A-EAA1FBB69CDB}">
      <dgm:prSet/>
      <dgm:spPr/>
      <dgm:t>
        <a:bodyPr/>
        <a:lstStyle/>
        <a:p>
          <a:endParaRPr lang="uk-UA"/>
        </a:p>
      </dgm:t>
    </dgm:pt>
    <dgm:pt modelId="{FF28A918-EBA4-4442-A770-4B9B549FFD62}">
      <dgm:prSet custT="1"/>
      <dgm:spPr/>
      <dgm:t>
        <a:bodyPr/>
        <a:lstStyle/>
        <a:p>
          <a:pPr algn="ctr"/>
          <a:r>
            <a:rPr lang="uk-UA" sz="1400" dirty="0">
              <a:latin typeface="Arial Narrow" panose="020B0606020202030204" pitchFamily="34" charset="0"/>
            </a:rPr>
            <a:t>Наявність у повітрі золи, попелу, сажі та різних газів, які з опадами потрапляють до річки. Оксиди азоту і сірки, з’єднуючись з киснем і вологою стають причиною кислотних дощів, які забруднюють природне середовище</a:t>
          </a:r>
        </a:p>
      </dgm:t>
    </dgm:pt>
    <dgm:pt modelId="{197CAE59-124D-4971-B68D-5A6424DC9D83}" type="parTrans" cxnId="{3BE579DC-1EAE-4D10-8088-45CC5A77DC8D}">
      <dgm:prSet/>
      <dgm:spPr/>
      <dgm:t>
        <a:bodyPr/>
        <a:lstStyle/>
        <a:p>
          <a:endParaRPr lang="uk-UA"/>
        </a:p>
      </dgm:t>
    </dgm:pt>
    <dgm:pt modelId="{BFCF879A-8226-4667-9B33-235BD5AFB703}" type="sibTrans" cxnId="{3BE579DC-1EAE-4D10-8088-45CC5A77DC8D}">
      <dgm:prSet/>
      <dgm:spPr/>
      <dgm:t>
        <a:bodyPr/>
        <a:lstStyle/>
        <a:p>
          <a:endParaRPr lang="uk-UA"/>
        </a:p>
      </dgm:t>
    </dgm:pt>
    <dgm:pt modelId="{5EBB5CBB-6D10-4D07-9D43-70C739E66EC0}">
      <dgm:prSet/>
      <dgm:spPr/>
      <dgm:t>
        <a:bodyPr/>
        <a:lstStyle/>
        <a:p>
          <a:pPr algn="l"/>
          <a:endParaRPr lang="uk-UA" sz="1100" dirty="0"/>
        </a:p>
      </dgm:t>
    </dgm:pt>
    <dgm:pt modelId="{FCD13847-3ED0-46BE-9743-855D6D453DAF}" type="parTrans" cxnId="{E11ED173-9035-4C32-AF04-472E40FA93F9}">
      <dgm:prSet/>
      <dgm:spPr/>
      <dgm:t>
        <a:bodyPr/>
        <a:lstStyle/>
        <a:p>
          <a:endParaRPr lang="uk-UA"/>
        </a:p>
      </dgm:t>
    </dgm:pt>
    <dgm:pt modelId="{D457FF4F-BEF9-4C54-9253-DCDAAEC2AABF}" type="sibTrans" cxnId="{E11ED173-9035-4C32-AF04-472E40FA93F9}">
      <dgm:prSet/>
      <dgm:spPr/>
      <dgm:t>
        <a:bodyPr/>
        <a:lstStyle/>
        <a:p>
          <a:endParaRPr lang="uk-UA"/>
        </a:p>
      </dgm:t>
    </dgm:pt>
    <dgm:pt modelId="{92FEDF42-FCB7-4C17-AA7B-D5DA645C6432}" type="pres">
      <dgm:prSet presAssocID="{0DD8915E-DC14-41D6-9BB5-F49E1C265163}" presName="linearFlow" presStyleCnt="0">
        <dgm:presLayoutVars>
          <dgm:dir/>
          <dgm:animLvl val="lvl"/>
          <dgm:resizeHandles val="exact"/>
        </dgm:presLayoutVars>
      </dgm:prSet>
      <dgm:spPr/>
    </dgm:pt>
    <dgm:pt modelId="{200F396C-6A4A-4FB7-95A0-F3ED48BFCEE6}" type="pres">
      <dgm:prSet presAssocID="{CEA68BC1-0214-475A-AAEB-F2C106BEDF3D}" presName="composite" presStyleCnt="0"/>
      <dgm:spPr/>
    </dgm:pt>
    <dgm:pt modelId="{A5B454B1-60A2-47C5-84FD-3DDF9654F805}" type="pres">
      <dgm:prSet presAssocID="{CEA68BC1-0214-475A-AAEB-F2C106BEDF3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84FA523F-9D18-4450-9EC1-B2DBB230EBF9}" type="pres">
      <dgm:prSet presAssocID="{CEA68BC1-0214-475A-AAEB-F2C106BEDF3D}" presName="descendantText" presStyleLbl="alignAcc1" presStyleIdx="0" presStyleCnt="7">
        <dgm:presLayoutVars>
          <dgm:bulletEnabled val="1"/>
        </dgm:presLayoutVars>
      </dgm:prSet>
      <dgm:spPr/>
    </dgm:pt>
    <dgm:pt modelId="{0DD99239-3A97-4C78-A220-09B62FD6CD05}" type="pres">
      <dgm:prSet presAssocID="{D52D63DB-7300-43C9-9B4D-DCAB119753ED}" presName="sp" presStyleCnt="0"/>
      <dgm:spPr/>
    </dgm:pt>
    <dgm:pt modelId="{06B73CC6-B956-43C2-8DB0-6D177D39386F}" type="pres">
      <dgm:prSet presAssocID="{57B30C7E-2C98-474C-972A-4A9F013596F6}" presName="composite" presStyleCnt="0"/>
      <dgm:spPr/>
    </dgm:pt>
    <dgm:pt modelId="{460EEDF6-0D26-477E-9331-D504EBD8AAB1}" type="pres">
      <dgm:prSet presAssocID="{57B30C7E-2C98-474C-972A-4A9F013596F6}" presName="parentText" presStyleLbl="alignNode1" presStyleIdx="1" presStyleCnt="7" custScaleX="131546">
        <dgm:presLayoutVars>
          <dgm:chMax val="1"/>
          <dgm:bulletEnabled val="1"/>
        </dgm:presLayoutVars>
      </dgm:prSet>
      <dgm:spPr/>
    </dgm:pt>
    <dgm:pt modelId="{65F68177-1903-4AEE-860B-A58DAB68A198}" type="pres">
      <dgm:prSet presAssocID="{57B30C7E-2C98-474C-972A-4A9F013596F6}" presName="descendantText" presStyleLbl="alignAcc1" presStyleIdx="1" presStyleCnt="7">
        <dgm:presLayoutVars>
          <dgm:bulletEnabled val="1"/>
        </dgm:presLayoutVars>
      </dgm:prSet>
      <dgm:spPr/>
    </dgm:pt>
    <dgm:pt modelId="{CF0C661E-C777-4BF1-8C8C-538A13E1AEC7}" type="pres">
      <dgm:prSet presAssocID="{7F14057D-1A20-4F64-A110-C77AC5F00602}" presName="sp" presStyleCnt="0"/>
      <dgm:spPr/>
    </dgm:pt>
    <dgm:pt modelId="{4F1BB28E-0BB5-4DF9-8B46-2A3859F833D1}" type="pres">
      <dgm:prSet presAssocID="{0A954AA6-C6B0-4271-8792-CCCE30CE7D69}" presName="composite" presStyleCnt="0"/>
      <dgm:spPr/>
    </dgm:pt>
    <dgm:pt modelId="{0A907067-2D57-4C63-B4C9-A29F3C6F65F1}" type="pres">
      <dgm:prSet presAssocID="{0A954AA6-C6B0-4271-8792-CCCE30CE7D69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E838FFD3-A396-41E7-A8AA-B15FDFDEBBBB}" type="pres">
      <dgm:prSet presAssocID="{0A954AA6-C6B0-4271-8792-CCCE30CE7D69}" presName="descendantText" presStyleLbl="alignAcc1" presStyleIdx="2" presStyleCnt="7">
        <dgm:presLayoutVars>
          <dgm:bulletEnabled val="1"/>
        </dgm:presLayoutVars>
      </dgm:prSet>
      <dgm:spPr/>
    </dgm:pt>
    <dgm:pt modelId="{5C9D0060-707A-4D98-A711-6D3620FA4B0D}" type="pres">
      <dgm:prSet presAssocID="{7635DF39-FFCE-4F67-A43A-C3F7B847830D}" presName="sp" presStyleCnt="0"/>
      <dgm:spPr/>
    </dgm:pt>
    <dgm:pt modelId="{3770744D-1EB0-4A8E-A5CE-C06D29D68D7F}" type="pres">
      <dgm:prSet presAssocID="{1E1BD5C7-7E98-4E9C-980A-6231C710F86D}" presName="composite" presStyleCnt="0"/>
      <dgm:spPr/>
    </dgm:pt>
    <dgm:pt modelId="{95C185B1-B481-4EFE-95A8-B570472FEB4F}" type="pres">
      <dgm:prSet presAssocID="{1E1BD5C7-7E98-4E9C-980A-6231C710F86D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F81B2390-709F-42A1-ADB7-DBFDA78AF0C3}" type="pres">
      <dgm:prSet presAssocID="{1E1BD5C7-7E98-4E9C-980A-6231C710F86D}" presName="descendantText" presStyleLbl="alignAcc1" presStyleIdx="3" presStyleCnt="7">
        <dgm:presLayoutVars>
          <dgm:bulletEnabled val="1"/>
        </dgm:presLayoutVars>
      </dgm:prSet>
      <dgm:spPr/>
    </dgm:pt>
    <dgm:pt modelId="{5774F584-E0A9-4082-AA63-4560409E4C5B}" type="pres">
      <dgm:prSet presAssocID="{BDC49242-DD3A-494A-A4AF-E750AD6D3DAB}" presName="sp" presStyleCnt="0"/>
      <dgm:spPr/>
    </dgm:pt>
    <dgm:pt modelId="{13EFDE52-E4EB-461D-B3A6-D22FAE2296B6}" type="pres">
      <dgm:prSet presAssocID="{6993B1A1-2FB3-4929-BE40-75C0EC7C9665}" presName="composite" presStyleCnt="0"/>
      <dgm:spPr/>
    </dgm:pt>
    <dgm:pt modelId="{EDF28FB1-8725-48D1-8698-A7DC19FCEFB2}" type="pres">
      <dgm:prSet presAssocID="{6993B1A1-2FB3-4929-BE40-75C0EC7C9665}" presName="parentText" presStyleLbl="alignNode1" presStyleIdx="4" presStyleCnt="7" custAng="0">
        <dgm:presLayoutVars>
          <dgm:chMax val="1"/>
          <dgm:bulletEnabled val="1"/>
        </dgm:presLayoutVars>
      </dgm:prSet>
      <dgm:spPr/>
    </dgm:pt>
    <dgm:pt modelId="{0B54EA3A-583D-47DE-922F-F3015275328F}" type="pres">
      <dgm:prSet presAssocID="{6993B1A1-2FB3-4929-BE40-75C0EC7C9665}" presName="descendantText" presStyleLbl="alignAcc1" presStyleIdx="4" presStyleCnt="7">
        <dgm:presLayoutVars>
          <dgm:bulletEnabled val="1"/>
        </dgm:presLayoutVars>
      </dgm:prSet>
      <dgm:spPr/>
    </dgm:pt>
    <dgm:pt modelId="{9AF4A9F2-F529-48D0-9CFE-0954CFF4295E}" type="pres">
      <dgm:prSet presAssocID="{DF496BFA-1CCD-4C15-90A3-AE093876BA57}" presName="sp" presStyleCnt="0"/>
      <dgm:spPr/>
    </dgm:pt>
    <dgm:pt modelId="{4864B434-2D1E-459F-A876-DE509941486B}" type="pres">
      <dgm:prSet presAssocID="{236F9D0D-9C6E-4ACE-B472-C5065A289E53}" presName="composite" presStyleCnt="0"/>
      <dgm:spPr/>
    </dgm:pt>
    <dgm:pt modelId="{30E74814-8201-47AF-9E64-E42FDDFC84F1}" type="pres">
      <dgm:prSet presAssocID="{236F9D0D-9C6E-4ACE-B472-C5065A289E53}" presName="parentText" presStyleLbl="alignNode1" presStyleIdx="5" presStyleCnt="7" custScaleX="121863">
        <dgm:presLayoutVars>
          <dgm:chMax val="1"/>
          <dgm:bulletEnabled val="1"/>
        </dgm:presLayoutVars>
      </dgm:prSet>
      <dgm:spPr/>
    </dgm:pt>
    <dgm:pt modelId="{CCD0A10D-C09D-4645-9B55-3484DE136E69}" type="pres">
      <dgm:prSet presAssocID="{236F9D0D-9C6E-4ACE-B472-C5065A289E53}" presName="descendantText" presStyleLbl="alignAcc1" presStyleIdx="5" presStyleCnt="7">
        <dgm:presLayoutVars>
          <dgm:bulletEnabled val="1"/>
        </dgm:presLayoutVars>
      </dgm:prSet>
      <dgm:spPr/>
    </dgm:pt>
    <dgm:pt modelId="{A08B6275-74CB-4FAD-AA5D-8114E47D25DA}" type="pres">
      <dgm:prSet presAssocID="{AA7FB779-C3DC-4B37-8B06-3C748A046E31}" presName="sp" presStyleCnt="0"/>
      <dgm:spPr/>
    </dgm:pt>
    <dgm:pt modelId="{7FBB5252-2E7A-4CAB-B4FA-A414C9DD37A1}" type="pres">
      <dgm:prSet presAssocID="{EE4E590D-437B-413D-80C7-B7AF091FB830}" presName="composite" presStyleCnt="0"/>
      <dgm:spPr/>
    </dgm:pt>
    <dgm:pt modelId="{AE79367D-4AAF-4C70-9C87-18FD7CB5000D}" type="pres">
      <dgm:prSet presAssocID="{EE4E590D-437B-413D-80C7-B7AF091FB830}" presName="parentText" presStyleLbl="alignNode1" presStyleIdx="6" presStyleCnt="7" custScaleX="118026">
        <dgm:presLayoutVars>
          <dgm:chMax val="1"/>
          <dgm:bulletEnabled val="1"/>
        </dgm:presLayoutVars>
      </dgm:prSet>
      <dgm:spPr/>
    </dgm:pt>
    <dgm:pt modelId="{0363A988-9E08-4DB7-8C17-3871F29B41EB}" type="pres">
      <dgm:prSet presAssocID="{EE4E590D-437B-413D-80C7-B7AF091FB830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19CFB40A-B8F9-401B-A44A-9D1AAF1FC1CF}" srcId="{6993B1A1-2FB3-4929-BE40-75C0EC7C9665}" destId="{CF74015F-A172-416D-A478-CCD3440B93D7}" srcOrd="0" destOrd="0" parTransId="{0B1C2FC5-38A0-4763-B833-1B5D5EEC64B8}" sibTransId="{ACED5B5E-195D-468E-BE6E-B0D0FCC1EEF9}"/>
    <dgm:cxn modelId="{61485F12-5E37-402E-974E-ED21D91E187B}" srcId="{0DD8915E-DC14-41D6-9BB5-F49E1C265163}" destId="{236F9D0D-9C6E-4ACE-B472-C5065A289E53}" srcOrd="5" destOrd="0" parTransId="{60130025-2D0A-4140-9F56-18AD40D7514A}" sibTransId="{AA7FB779-C3DC-4B37-8B06-3C748A046E31}"/>
    <dgm:cxn modelId="{6481D214-7875-4C11-9BAB-A12F91656A26}" type="presOf" srcId="{236F9D0D-9C6E-4ACE-B472-C5065A289E53}" destId="{30E74814-8201-47AF-9E64-E42FDDFC84F1}" srcOrd="0" destOrd="0" presId="urn:microsoft.com/office/officeart/2005/8/layout/chevron2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E6EE7D37-5CED-4D62-BEFF-75710B6DB220}" srcId="{0DD8915E-DC14-41D6-9BB5-F49E1C265163}" destId="{6993B1A1-2FB3-4929-BE40-75C0EC7C9665}" srcOrd="4" destOrd="0" parTransId="{5B79313F-DEDA-49E3-A620-A82572858910}" sibTransId="{DF496BFA-1CCD-4C15-90A3-AE093876BA57}"/>
    <dgm:cxn modelId="{DA65D739-98AB-49B5-B28F-78D06B43157F}" srcId="{1E1BD5C7-7E98-4E9C-980A-6231C710F86D}" destId="{A0B60079-4AAF-49AC-8F08-8A2DFAEE29DB}" srcOrd="0" destOrd="0" parTransId="{94E190C2-DE76-4E92-9B8B-12C8AC85398D}" sibTransId="{B3783AFC-A7BD-4A0E-8A53-49FBB33EB50F}"/>
    <dgm:cxn modelId="{F291143C-5080-4FD6-BEEA-B126FBAFEC70}" srcId="{0DD8915E-DC14-41D6-9BB5-F49E1C265163}" destId="{1E1BD5C7-7E98-4E9C-980A-6231C710F86D}" srcOrd="3" destOrd="0" parTransId="{63D0BD99-D324-4743-A063-0F16264E6A03}" sibTransId="{BDC49242-DD3A-494A-A4AF-E750AD6D3DAB}"/>
    <dgm:cxn modelId="{517A6262-8D30-4871-B7E5-4D2FE85DEBE8}" type="presOf" srcId="{CF74015F-A172-416D-A478-CCD3440B93D7}" destId="{0B54EA3A-583D-47DE-922F-F3015275328F}" srcOrd="0" destOrd="0" presId="urn:microsoft.com/office/officeart/2005/8/layout/chevron2"/>
    <dgm:cxn modelId="{C623D76B-9342-4D5B-80FC-64F8C1FAC9FF}" type="presOf" srcId="{3D32C810-0E79-40F8-ADD7-233D13B0577D}" destId="{0B54EA3A-583D-47DE-922F-F3015275328F}" srcOrd="0" destOrd="1" presId="urn:microsoft.com/office/officeart/2005/8/layout/chevron2"/>
    <dgm:cxn modelId="{C9CECD4C-8CE5-4DD4-A755-335BA8E81A07}" srcId="{0DD8915E-DC14-41D6-9BB5-F49E1C265163}" destId="{EE4E590D-437B-413D-80C7-B7AF091FB830}" srcOrd="6" destOrd="0" parTransId="{D355F217-49BD-4811-B223-509F2A7D6A53}" sibTransId="{D6C2239B-EB22-4A74-A098-A0D4CF585C9F}"/>
    <dgm:cxn modelId="{0A36306D-2D30-4327-899B-AA9D36539BBF}" type="presOf" srcId="{6993B1A1-2FB3-4929-BE40-75C0EC7C9665}" destId="{EDF28FB1-8725-48D1-8698-A7DC19FCEFB2}" srcOrd="0" destOrd="0" presId="urn:microsoft.com/office/officeart/2005/8/layout/chevron2"/>
    <dgm:cxn modelId="{E3B7306D-A72D-4F7D-8571-EBC8F077163B}" type="presOf" srcId="{EE4E590D-437B-413D-80C7-B7AF091FB830}" destId="{AE79367D-4AAF-4C70-9C87-18FD7CB5000D}" srcOrd="0" destOrd="0" presId="urn:microsoft.com/office/officeart/2005/8/layout/chevron2"/>
    <dgm:cxn modelId="{E11ED173-9035-4C32-AF04-472E40FA93F9}" srcId="{EE4E590D-437B-413D-80C7-B7AF091FB830}" destId="{5EBB5CBB-6D10-4D07-9D43-70C739E66EC0}" srcOrd="1" destOrd="0" parTransId="{FCD13847-3ED0-46BE-9743-855D6D453DAF}" sibTransId="{D457FF4F-BEF9-4C54-9253-DCDAAEC2AABF}"/>
    <dgm:cxn modelId="{3755C778-D8DD-4DC5-8108-DEA07385D0E1}" type="presOf" srcId="{1E1BD5C7-7E98-4E9C-980A-6231C710F86D}" destId="{95C185B1-B481-4EFE-95A8-B570472FEB4F}" srcOrd="0" destOrd="0" presId="urn:microsoft.com/office/officeart/2005/8/layout/chevron2"/>
    <dgm:cxn modelId="{912B5F7F-BF69-4AA3-BDC3-20FB587B2372}" type="presOf" srcId="{57B30C7E-2C98-474C-972A-4A9F013596F6}" destId="{460EEDF6-0D26-477E-9331-D504EBD8AAB1}" srcOrd="0" destOrd="0" presId="urn:microsoft.com/office/officeart/2005/8/layout/chevron2"/>
    <dgm:cxn modelId="{15CAE984-3DE9-435D-8BD8-9F533DE83725}" type="presOf" srcId="{B45FF3C1-5A75-4E4C-B2B6-84B0FAC421C2}" destId="{65F68177-1903-4AEE-860B-A58DAB68A198}" srcOrd="0" destOrd="0" presId="urn:microsoft.com/office/officeart/2005/8/layout/chevron2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6C02ED8D-E7D5-473A-9A40-60E31DC04B50}" srcId="{6993B1A1-2FB3-4929-BE40-75C0EC7C9665}" destId="{3D32C810-0E79-40F8-ADD7-233D13B0577D}" srcOrd="1" destOrd="0" parTransId="{549D74D8-2505-4369-B4D2-CDDEAEB0B64F}" sibTransId="{FE309D3C-6295-4499-BD9F-149D52E84C4C}"/>
    <dgm:cxn modelId="{B4BDFD8F-22C6-4A38-995A-EAA1FBB69CDB}" srcId="{236F9D0D-9C6E-4ACE-B472-C5065A289E53}" destId="{4B64C80E-C681-4045-A1FA-7CA55A90C5C1}" srcOrd="0" destOrd="0" parTransId="{977FF4AE-1F49-4B25-92CA-3868690896C3}" sibTransId="{BAD4B975-32B5-4D25-B7A5-46434A061069}"/>
    <dgm:cxn modelId="{CB98FF94-1FA5-4F48-B7D8-800572842E5B}" type="presOf" srcId="{5EBB5CBB-6D10-4D07-9D43-70C739E66EC0}" destId="{0363A988-9E08-4DB7-8C17-3871F29B41EB}" srcOrd="0" destOrd="1" presId="urn:microsoft.com/office/officeart/2005/8/layout/chevron2"/>
    <dgm:cxn modelId="{B82B949F-00ED-46DC-9B39-A9E9D35749E9}" type="presOf" srcId="{FF28A918-EBA4-4442-A770-4B9B549FFD62}" destId="{0363A988-9E08-4DB7-8C17-3871F29B41EB}" srcOrd="0" destOrd="0" presId="urn:microsoft.com/office/officeart/2005/8/layout/chevron2"/>
    <dgm:cxn modelId="{5A2F1CA4-D994-497C-A1BC-6A70A61949D3}" type="presOf" srcId="{A0B60079-4AAF-49AC-8F08-8A2DFAEE29DB}" destId="{F81B2390-709F-42A1-ADB7-DBFDA78AF0C3}" srcOrd="0" destOrd="0" presId="urn:microsoft.com/office/officeart/2005/8/layout/chevron2"/>
    <dgm:cxn modelId="{7DC7C8B8-D311-41AA-91DB-EFA051F7ECD5}" type="presOf" srcId="{4B64C80E-C681-4045-A1FA-7CA55A90C5C1}" destId="{CCD0A10D-C09D-4645-9B55-3484DE136E69}" srcOrd="0" destOrd="0" presId="urn:microsoft.com/office/officeart/2005/8/layout/chevron2"/>
    <dgm:cxn modelId="{2F4236BD-EA14-47D6-9836-550C0A142AFF}" type="presOf" srcId="{CEA68BC1-0214-475A-AAEB-F2C106BEDF3D}" destId="{A5B454B1-60A2-47C5-84FD-3DDF9654F805}" srcOrd="0" destOrd="0" presId="urn:microsoft.com/office/officeart/2005/8/layout/chevron2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BD1511C4-131F-41FF-86AD-AE44FC454298}" type="presOf" srcId="{6E78410F-604C-43A6-A991-1F6A0685C76E}" destId="{84FA523F-9D18-4450-9EC1-B2DBB230EBF9}" srcOrd="0" destOrd="0" presId="urn:microsoft.com/office/officeart/2005/8/layout/chevron2"/>
    <dgm:cxn modelId="{65D3F2D5-09AF-4B77-B484-23FCEA8A3C71}" type="presOf" srcId="{0DD8915E-DC14-41D6-9BB5-F49E1C265163}" destId="{92FEDF42-FCB7-4C17-AA7B-D5DA645C6432}" srcOrd="0" destOrd="0" presId="urn:microsoft.com/office/officeart/2005/8/layout/chevron2"/>
    <dgm:cxn modelId="{3BE579DC-1EAE-4D10-8088-45CC5A77DC8D}" srcId="{EE4E590D-437B-413D-80C7-B7AF091FB830}" destId="{FF28A918-EBA4-4442-A770-4B9B549FFD62}" srcOrd="0" destOrd="0" parTransId="{197CAE59-124D-4971-B68D-5A6424DC9D83}" sibTransId="{BFCF879A-8226-4667-9B33-235BD5AFB703}"/>
    <dgm:cxn modelId="{F8AE0EE3-6EBD-4C4E-B537-FBBD22298466}" type="presOf" srcId="{0A954AA6-C6B0-4271-8792-CCCE30CE7D69}" destId="{0A907067-2D57-4C63-B4C9-A29F3C6F65F1}" srcOrd="0" destOrd="0" presId="urn:microsoft.com/office/officeart/2005/8/layout/chevron2"/>
    <dgm:cxn modelId="{B757FAEA-DABC-4384-8DA4-858160039B5C}" type="presOf" srcId="{838BD54C-88AD-40D7-AF5F-AB65EB0898A5}" destId="{E838FFD3-A396-41E7-A8AA-B15FDFDEBBBB}" srcOrd="0" destOrd="0" presId="urn:microsoft.com/office/officeart/2005/8/layout/chevron2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62C7FED0-3D02-4C9E-973D-AEC97FB2C766}" type="presParOf" srcId="{92FEDF42-FCB7-4C17-AA7B-D5DA645C6432}" destId="{200F396C-6A4A-4FB7-95A0-F3ED48BFCEE6}" srcOrd="0" destOrd="0" presId="urn:microsoft.com/office/officeart/2005/8/layout/chevron2"/>
    <dgm:cxn modelId="{D10D59D0-C4F4-4B94-B9C0-341828E878BE}" type="presParOf" srcId="{200F396C-6A4A-4FB7-95A0-F3ED48BFCEE6}" destId="{A5B454B1-60A2-47C5-84FD-3DDF9654F805}" srcOrd="0" destOrd="0" presId="urn:microsoft.com/office/officeart/2005/8/layout/chevron2"/>
    <dgm:cxn modelId="{E4E8E13D-68F8-40A8-B589-1515DECC07A7}" type="presParOf" srcId="{200F396C-6A4A-4FB7-95A0-F3ED48BFCEE6}" destId="{84FA523F-9D18-4450-9EC1-B2DBB230EBF9}" srcOrd="1" destOrd="0" presId="urn:microsoft.com/office/officeart/2005/8/layout/chevron2"/>
    <dgm:cxn modelId="{49254D5E-B372-4762-B2C9-4C57C2FB2E67}" type="presParOf" srcId="{92FEDF42-FCB7-4C17-AA7B-D5DA645C6432}" destId="{0DD99239-3A97-4C78-A220-09B62FD6CD05}" srcOrd="1" destOrd="0" presId="urn:microsoft.com/office/officeart/2005/8/layout/chevron2"/>
    <dgm:cxn modelId="{30482317-22A1-4996-8891-7F48A097416E}" type="presParOf" srcId="{92FEDF42-FCB7-4C17-AA7B-D5DA645C6432}" destId="{06B73CC6-B956-43C2-8DB0-6D177D39386F}" srcOrd="2" destOrd="0" presId="urn:microsoft.com/office/officeart/2005/8/layout/chevron2"/>
    <dgm:cxn modelId="{51056C93-3AF7-4715-A75E-5F43B36B63DA}" type="presParOf" srcId="{06B73CC6-B956-43C2-8DB0-6D177D39386F}" destId="{460EEDF6-0D26-477E-9331-D504EBD8AAB1}" srcOrd="0" destOrd="0" presId="urn:microsoft.com/office/officeart/2005/8/layout/chevron2"/>
    <dgm:cxn modelId="{6482E041-C046-4CE9-8346-E623FC9F54A8}" type="presParOf" srcId="{06B73CC6-B956-43C2-8DB0-6D177D39386F}" destId="{65F68177-1903-4AEE-860B-A58DAB68A198}" srcOrd="1" destOrd="0" presId="urn:microsoft.com/office/officeart/2005/8/layout/chevron2"/>
    <dgm:cxn modelId="{8A8422FD-5AF5-4B19-8608-218D299AC76D}" type="presParOf" srcId="{92FEDF42-FCB7-4C17-AA7B-D5DA645C6432}" destId="{CF0C661E-C777-4BF1-8C8C-538A13E1AEC7}" srcOrd="3" destOrd="0" presId="urn:microsoft.com/office/officeart/2005/8/layout/chevron2"/>
    <dgm:cxn modelId="{1924A27A-533D-4141-9CE4-92C9796C62DF}" type="presParOf" srcId="{92FEDF42-FCB7-4C17-AA7B-D5DA645C6432}" destId="{4F1BB28E-0BB5-4DF9-8B46-2A3859F833D1}" srcOrd="4" destOrd="0" presId="urn:microsoft.com/office/officeart/2005/8/layout/chevron2"/>
    <dgm:cxn modelId="{807C17F0-3123-4278-9203-6099DAC7D620}" type="presParOf" srcId="{4F1BB28E-0BB5-4DF9-8B46-2A3859F833D1}" destId="{0A907067-2D57-4C63-B4C9-A29F3C6F65F1}" srcOrd="0" destOrd="0" presId="urn:microsoft.com/office/officeart/2005/8/layout/chevron2"/>
    <dgm:cxn modelId="{7A8537E5-552F-4723-B8D0-1D9A86BCA986}" type="presParOf" srcId="{4F1BB28E-0BB5-4DF9-8B46-2A3859F833D1}" destId="{E838FFD3-A396-41E7-A8AA-B15FDFDEBBBB}" srcOrd="1" destOrd="0" presId="urn:microsoft.com/office/officeart/2005/8/layout/chevron2"/>
    <dgm:cxn modelId="{E1C1BDAB-84A5-490E-ADF2-597E582FE835}" type="presParOf" srcId="{92FEDF42-FCB7-4C17-AA7B-D5DA645C6432}" destId="{5C9D0060-707A-4D98-A711-6D3620FA4B0D}" srcOrd="5" destOrd="0" presId="urn:microsoft.com/office/officeart/2005/8/layout/chevron2"/>
    <dgm:cxn modelId="{210E1DA7-B53E-4065-AB74-02702A768921}" type="presParOf" srcId="{92FEDF42-FCB7-4C17-AA7B-D5DA645C6432}" destId="{3770744D-1EB0-4A8E-A5CE-C06D29D68D7F}" srcOrd="6" destOrd="0" presId="urn:microsoft.com/office/officeart/2005/8/layout/chevron2"/>
    <dgm:cxn modelId="{7AAD45DD-A7B4-48A9-B936-4DA894636E81}" type="presParOf" srcId="{3770744D-1EB0-4A8E-A5CE-C06D29D68D7F}" destId="{95C185B1-B481-4EFE-95A8-B570472FEB4F}" srcOrd="0" destOrd="0" presId="urn:microsoft.com/office/officeart/2005/8/layout/chevron2"/>
    <dgm:cxn modelId="{2ED839FB-A742-4913-912E-C8B4381ED626}" type="presParOf" srcId="{3770744D-1EB0-4A8E-A5CE-C06D29D68D7F}" destId="{F81B2390-709F-42A1-ADB7-DBFDA78AF0C3}" srcOrd="1" destOrd="0" presId="urn:microsoft.com/office/officeart/2005/8/layout/chevron2"/>
    <dgm:cxn modelId="{A2B92AF5-3ECD-48A5-8A04-ECD1F4F12391}" type="presParOf" srcId="{92FEDF42-FCB7-4C17-AA7B-D5DA645C6432}" destId="{5774F584-E0A9-4082-AA63-4560409E4C5B}" srcOrd="7" destOrd="0" presId="urn:microsoft.com/office/officeart/2005/8/layout/chevron2"/>
    <dgm:cxn modelId="{54741F5F-0620-4F1C-8F45-7BC910016011}" type="presParOf" srcId="{92FEDF42-FCB7-4C17-AA7B-D5DA645C6432}" destId="{13EFDE52-E4EB-461D-B3A6-D22FAE2296B6}" srcOrd="8" destOrd="0" presId="urn:microsoft.com/office/officeart/2005/8/layout/chevron2"/>
    <dgm:cxn modelId="{E8FBAAC2-8C26-44CC-920F-C565BA13CB43}" type="presParOf" srcId="{13EFDE52-E4EB-461D-B3A6-D22FAE2296B6}" destId="{EDF28FB1-8725-48D1-8698-A7DC19FCEFB2}" srcOrd="0" destOrd="0" presId="urn:microsoft.com/office/officeart/2005/8/layout/chevron2"/>
    <dgm:cxn modelId="{FE58F20A-42D7-4229-A964-6490A18D94F9}" type="presParOf" srcId="{13EFDE52-E4EB-461D-B3A6-D22FAE2296B6}" destId="{0B54EA3A-583D-47DE-922F-F3015275328F}" srcOrd="1" destOrd="0" presId="urn:microsoft.com/office/officeart/2005/8/layout/chevron2"/>
    <dgm:cxn modelId="{85790CDE-83BF-45D8-B96E-DF079ADABE38}" type="presParOf" srcId="{92FEDF42-FCB7-4C17-AA7B-D5DA645C6432}" destId="{9AF4A9F2-F529-48D0-9CFE-0954CFF4295E}" srcOrd="9" destOrd="0" presId="urn:microsoft.com/office/officeart/2005/8/layout/chevron2"/>
    <dgm:cxn modelId="{7701874F-EA73-481A-8015-CD71E629FC6B}" type="presParOf" srcId="{92FEDF42-FCB7-4C17-AA7B-D5DA645C6432}" destId="{4864B434-2D1E-459F-A876-DE509941486B}" srcOrd="10" destOrd="0" presId="urn:microsoft.com/office/officeart/2005/8/layout/chevron2"/>
    <dgm:cxn modelId="{B009D920-2574-4490-8662-98D2FCB2A702}" type="presParOf" srcId="{4864B434-2D1E-459F-A876-DE509941486B}" destId="{30E74814-8201-47AF-9E64-E42FDDFC84F1}" srcOrd="0" destOrd="0" presId="urn:microsoft.com/office/officeart/2005/8/layout/chevron2"/>
    <dgm:cxn modelId="{BF455D67-F26E-4270-8C8F-1A4878F5F5E5}" type="presParOf" srcId="{4864B434-2D1E-459F-A876-DE509941486B}" destId="{CCD0A10D-C09D-4645-9B55-3484DE136E69}" srcOrd="1" destOrd="0" presId="urn:microsoft.com/office/officeart/2005/8/layout/chevron2"/>
    <dgm:cxn modelId="{1DC775A6-EF36-4352-BEE8-58AE58E27F1C}" type="presParOf" srcId="{92FEDF42-FCB7-4C17-AA7B-D5DA645C6432}" destId="{A08B6275-74CB-4FAD-AA5D-8114E47D25DA}" srcOrd="11" destOrd="0" presId="urn:microsoft.com/office/officeart/2005/8/layout/chevron2"/>
    <dgm:cxn modelId="{36065034-1645-4F9E-8CD3-27660089DB2C}" type="presParOf" srcId="{92FEDF42-FCB7-4C17-AA7B-D5DA645C6432}" destId="{7FBB5252-2E7A-4CAB-B4FA-A414C9DD37A1}" srcOrd="12" destOrd="0" presId="urn:microsoft.com/office/officeart/2005/8/layout/chevron2"/>
    <dgm:cxn modelId="{016817AD-3784-4CC4-95A6-6F8FBA9589C3}" type="presParOf" srcId="{7FBB5252-2E7A-4CAB-B4FA-A414C9DD37A1}" destId="{AE79367D-4AAF-4C70-9C87-18FD7CB5000D}" srcOrd="0" destOrd="0" presId="urn:microsoft.com/office/officeart/2005/8/layout/chevron2"/>
    <dgm:cxn modelId="{0DB0E0E5-0F78-414B-8342-4B6A4D84728A}" type="presParOf" srcId="{7FBB5252-2E7A-4CAB-B4FA-A414C9DD37A1}" destId="{0363A988-9E08-4DB7-8C17-3871F29B41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690C9-2CEB-4EEA-8EF1-B5A2E160C3A1}">
      <dsp:nvSpPr>
        <dsp:cNvPr id="0" name=""/>
        <dsp:cNvSpPr/>
      </dsp:nvSpPr>
      <dsp:spPr>
        <a:xfrm rot="16200000">
          <a:off x="-1867795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>
              <a:latin typeface="Arial Narrow" panose="020B0606020202030204" pitchFamily="34" charset="0"/>
            </a:rPr>
            <a:t>Чому цей день важливий</a:t>
          </a:r>
          <a:endParaRPr lang="uk-UA" sz="2900" b="1" kern="1200" dirty="0">
            <a:latin typeface="Arial Narrow" panose="020B0606020202030204" pitchFamily="34" charset="0"/>
          </a:endParaRPr>
        </a:p>
      </dsp:txBody>
      <dsp:txXfrm>
        <a:off x="-1867795" y="2772097"/>
        <a:ext cx="4226560" cy="392277"/>
      </dsp:txXfrm>
    </dsp:sp>
    <dsp:sp modelId="{06123511-0337-4F50-BF53-7B2FADAC4AB2}">
      <dsp:nvSpPr>
        <dsp:cNvPr id="0" name=""/>
        <dsp:cNvSpPr/>
      </dsp:nvSpPr>
      <dsp:spPr>
        <a:xfrm>
          <a:off x="441623" y="854956"/>
          <a:ext cx="1953958" cy="422656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5967" rIns="113792" bIns="11379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uk-UA" sz="1200" b="1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uk-UA" sz="1200" b="0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Резолюцію про відзначення Міжнародного дня води прийнято на 47 сесії Генеральної асамблеї Організації Об’єднаних Націй</a:t>
          </a:r>
          <a:r>
            <a:rPr lang="uk-UA" sz="1200" b="1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у 1992 році</a:t>
          </a:r>
          <a:endParaRPr lang="uk-UA" sz="1200" b="1" kern="1200" dirty="0">
            <a:latin typeface="Arial Narrow" panose="020B060602020203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uk-UA" sz="1200" b="1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uk-UA" sz="1200" b="0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 2000 році ООН прийняла </a:t>
          </a:r>
          <a:r>
            <a:rPr lang="uk-UA" sz="1200" b="1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Декларацію тисячоліття ООН та розробила спеціальну Програму дій на ХХІ століття, </a:t>
          </a:r>
          <a:r>
            <a:rPr lang="uk-UA" sz="1200" b="0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яка дала б змогу забезпечити кожного жителя нашої планети чистою питною водою</a:t>
          </a:r>
          <a:endParaRPr lang="uk-UA" sz="1200" b="0" kern="1200" dirty="0">
            <a:latin typeface="Arial Narrow" panose="020B060602020203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uk-UA" sz="1200" b="1" kern="1200">
              <a:effectLst/>
              <a:latin typeface="Arial Narrow" panose="020B0606020202030204" pitchFamily="34" charset="0"/>
              <a:ea typeface="Times New Roman" panose="02020603050405020304" pitchFamily="18" charset="0"/>
            </a:rPr>
            <a:t> Мета цього дня - </a:t>
          </a:r>
          <a:r>
            <a:rPr lang="uk-UA" sz="1200" b="0" kern="1200">
              <a:effectLst/>
              <a:latin typeface="Arial Narrow" panose="020B0606020202030204" pitchFamily="34" charset="0"/>
              <a:ea typeface="Times New Roman" panose="02020603050405020304" pitchFamily="18" charset="0"/>
            </a:rPr>
            <a:t>привернути увагу до проблеми водних ресурсів, їхнього збереження та сталого використання</a:t>
          </a:r>
          <a:endParaRPr lang="uk-UA" sz="1200" b="0" kern="1200" dirty="0">
            <a:latin typeface="Arial Narrow" panose="020B0606020202030204" pitchFamily="34" charset="0"/>
          </a:endParaRPr>
        </a:p>
      </dsp:txBody>
      <dsp:txXfrm>
        <a:off x="441623" y="854956"/>
        <a:ext cx="1953958" cy="4226560"/>
      </dsp:txXfrm>
    </dsp:sp>
    <dsp:sp modelId="{4B42F569-F4D5-4D61-B633-D2352AD346F0}">
      <dsp:nvSpPr>
        <dsp:cNvPr id="0" name=""/>
        <dsp:cNvSpPr/>
      </dsp:nvSpPr>
      <dsp:spPr>
        <a:xfrm>
          <a:off x="49345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F85A3-93FE-4DF8-AEF1-58E815FD77AD}">
      <dsp:nvSpPr>
        <dsp:cNvPr id="0" name=""/>
        <dsp:cNvSpPr/>
      </dsp:nvSpPr>
      <dsp:spPr>
        <a:xfrm rot="16200000">
          <a:off x="973740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>
              <a:latin typeface="Arial Narrow" panose="020B0606020202030204" pitchFamily="34" charset="0"/>
            </a:rPr>
            <a:t>Основні цілі</a:t>
          </a:r>
          <a:endParaRPr lang="uk-UA" sz="2900" b="1" kern="1200" dirty="0">
            <a:latin typeface="Arial Narrow" panose="020B0606020202030204" pitchFamily="34" charset="0"/>
          </a:endParaRPr>
        </a:p>
      </dsp:txBody>
      <dsp:txXfrm>
        <a:off x="973740" y="2772097"/>
        <a:ext cx="4226560" cy="392277"/>
      </dsp:txXfrm>
    </dsp:sp>
    <dsp:sp modelId="{9F6695A0-B3FC-4100-B256-F8392D3CD8DB}">
      <dsp:nvSpPr>
        <dsp:cNvPr id="0" name=""/>
        <dsp:cNvSpPr/>
      </dsp:nvSpPr>
      <dsp:spPr>
        <a:xfrm>
          <a:off x="3267117" y="887036"/>
          <a:ext cx="1953958" cy="4226560"/>
        </a:xfrm>
        <a:prstGeom prst="rect">
          <a:avLst/>
        </a:prstGeom>
        <a:solidFill>
          <a:schemeClr val="accent2">
            <a:shade val="80000"/>
            <a:hueOff val="5209"/>
            <a:satOff val="4759"/>
            <a:lumOff val="11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5967" rIns="113792" bIns="11379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uk-UA" sz="1200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Сприяти </a:t>
          </a:r>
          <a:r>
            <a:rPr lang="uk-UA" sz="1200" b="1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прийняттю відповідних рішень </a:t>
          </a:r>
          <a:r>
            <a:rPr lang="uk-UA" sz="1200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щодо забезпечення населення питною водою</a:t>
          </a:r>
          <a:endParaRPr lang="uk-UA" sz="1200" kern="1200" dirty="0">
            <a:latin typeface="Arial Narrow" panose="020B060602020203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uk-UA" sz="1200" b="1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Інформувати</a:t>
          </a:r>
          <a:r>
            <a:rPr lang="uk-UA" sz="1200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суспільство про важливість охорони і збереження ресурсів прісної води і водних ресурсів в цілому</a:t>
          </a:r>
          <a:endParaRPr lang="uk-UA" sz="1200" kern="1200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uk-UA" sz="1200" b="1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Залучити</a:t>
          </a:r>
          <a:r>
            <a:rPr lang="uk-UA" sz="1200" kern="12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до відзначення екологічної дати уряди, міжнародні агентства, суспільні неурядові організації і приватний сектор.</a:t>
          </a:r>
          <a:endParaRPr lang="uk-UA" sz="1200" kern="1200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267117" y="887036"/>
        <a:ext cx="1953958" cy="4226560"/>
      </dsp:txXfrm>
    </dsp:sp>
    <dsp:sp modelId="{5CD424F6-1B33-496E-A236-72D93761FDD1}">
      <dsp:nvSpPr>
        <dsp:cNvPr id="0" name=""/>
        <dsp:cNvSpPr/>
      </dsp:nvSpPr>
      <dsp:spPr>
        <a:xfrm>
          <a:off x="2890881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13067-F8A6-4417-A15D-6B01B472A5C3}">
      <dsp:nvSpPr>
        <dsp:cNvPr id="0" name=""/>
        <dsp:cNvSpPr/>
      </dsp:nvSpPr>
      <dsp:spPr>
        <a:xfrm rot="16200000">
          <a:off x="3815276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>
              <a:latin typeface="Arial Narrow" panose="020B0606020202030204" pitchFamily="34" charset="0"/>
            </a:rPr>
            <a:t>Тема 2025 року</a:t>
          </a:r>
          <a:endParaRPr lang="uk-UA" sz="2900" b="1" kern="1200" dirty="0">
            <a:latin typeface="Arial Narrow" panose="020B0606020202030204" pitchFamily="34" charset="0"/>
          </a:endParaRPr>
        </a:p>
      </dsp:txBody>
      <dsp:txXfrm>
        <a:off x="3815276" y="2772097"/>
        <a:ext cx="4226560" cy="392277"/>
      </dsp:txXfrm>
    </dsp:sp>
    <dsp:sp modelId="{954DC64A-07EA-4B76-A7B9-8A23DBAC8A72}">
      <dsp:nvSpPr>
        <dsp:cNvPr id="0" name=""/>
        <dsp:cNvSpPr/>
      </dsp:nvSpPr>
      <dsp:spPr>
        <a:xfrm>
          <a:off x="6124695" y="854956"/>
          <a:ext cx="1953958" cy="4226560"/>
        </a:xfrm>
        <a:prstGeom prst="rect">
          <a:avLst/>
        </a:prstGeom>
        <a:solidFill>
          <a:schemeClr val="accent2">
            <a:shade val="80000"/>
            <a:hueOff val="10419"/>
            <a:satOff val="9518"/>
            <a:lumOff val="23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5967" rIns="113792" bIns="11379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>
              <a:latin typeface="Arial Narrow" panose="020B0606020202030204" pitchFamily="34" charset="0"/>
            </a:rPr>
            <a:t>ООН оголосила 2025 рік Міжнародним роком </a:t>
          </a:r>
          <a:r>
            <a:rPr lang="uk-UA" sz="1200" b="1" kern="1200">
              <a:latin typeface="Arial Narrow" panose="020B0606020202030204" pitchFamily="34" charset="0"/>
            </a:rPr>
            <a:t>збереження льодовиків</a:t>
          </a:r>
          <a:r>
            <a:rPr lang="uk-UA" sz="1200" kern="1200">
              <a:latin typeface="Arial Narrow" panose="020B0606020202030204" pitchFamily="34" charset="0"/>
            </a:rPr>
            <a:t>, щоб підвищити глобальну обізнаність про важливі зв’язки між кріосферою, зміною клімату, кругообігом води, економікою, навколишнім середовищем і суспільством.</a:t>
          </a:r>
          <a:endParaRPr lang="uk-UA" sz="1200" kern="1200" dirty="0">
            <a:latin typeface="Arial Narrow" panose="020B0606020202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200" kern="1200" dirty="0"/>
        </a:p>
      </dsp:txBody>
      <dsp:txXfrm>
        <a:off x="6124695" y="854956"/>
        <a:ext cx="1953958" cy="4226560"/>
      </dsp:txXfrm>
    </dsp:sp>
    <dsp:sp modelId="{63415E2F-E1BC-4FC5-A1AC-39C1FDA1C399}">
      <dsp:nvSpPr>
        <dsp:cNvPr id="0" name=""/>
        <dsp:cNvSpPr/>
      </dsp:nvSpPr>
      <dsp:spPr>
        <a:xfrm>
          <a:off x="5732418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454B1-60A2-47C5-84FD-3DDF9654F805}">
      <dsp:nvSpPr>
        <dsp:cNvPr id="0" name=""/>
        <dsp:cNvSpPr/>
      </dsp:nvSpPr>
      <dsp:spPr>
        <a:xfrm rot="5400000">
          <a:off x="-181700" y="137076"/>
          <a:ext cx="885454" cy="6198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b="1" kern="1200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СТІЧНІ</a:t>
          </a:r>
          <a:r>
            <a:rPr lang="uk-UA" sz="1800" b="1" kern="1200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 </a:t>
          </a:r>
          <a:r>
            <a:rPr lang="uk-UA" sz="800" b="1" kern="1200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ВОДИ</a:t>
          </a:r>
          <a:endParaRPr lang="en-US" sz="800" b="1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 rot="-5400000">
        <a:off x="-48881" y="314167"/>
        <a:ext cx="619817" cy="265637"/>
      </dsp:txXfrm>
    </dsp:sp>
    <dsp:sp modelId="{84FA523F-9D18-4450-9EC1-B2DBB230EBF9}">
      <dsp:nvSpPr>
        <dsp:cNvPr id="0" name=""/>
        <dsp:cNvSpPr/>
      </dsp:nvSpPr>
      <dsp:spPr>
        <a:xfrm rot="5400000">
          <a:off x="5725306" y="-5150112"/>
          <a:ext cx="575545" cy="1088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1" indent="-11430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14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Забруднення водойм стічними водами з різними шкідливими домішками неорганічного (кислоти, луги, мінеральні солі) та органічного (нафта й нафтопродукти, миючі засоби, пестициди тощо) складу</a:t>
          </a:r>
          <a:endParaRPr lang="en-US" sz="1400" kern="1200" dirty="0">
            <a:latin typeface="Arial Narrow" panose="020B0606020202030204" pitchFamily="34" charset="0"/>
            <a:ea typeface="Calibri" charset="0"/>
            <a:cs typeface="Times New Roman" panose="02020603050405020304" pitchFamily="18" charset="0"/>
          </a:endParaRPr>
        </a:p>
      </dsp:txBody>
      <dsp:txXfrm rot="-5400000">
        <a:off x="570936" y="32354"/>
        <a:ext cx="10856190" cy="519353"/>
      </dsp:txXfrm>
    </dsp:sp>
    <dsp:sp modelId="{460EEDF6-0D26-477E-9331-D504EBD8AAB1}">
      <dsp:nvSpPr>
        <dsp:cNvPr id="0" name=""/>
        <dsp:cNvSpPr/>
      </dsp:nvSpPr>
      <dsp:spPr>
        <a:xfrm rot="5400000">
          <a:off x="-83936" y="841670"/>
          <a:ext cx="885454" cy="8153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b="1" kern="1200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ФЕРМЕРСЬКІ ГОСПОДАРСТВА</a:t>
          </a:r>
          <a:endParaRPr lang="en-US" sz="800" b="1" kern="1200" dirty="0">
            <a:latin typeface="Arial Narrow" panose="020B0606020202030204" pitchFamily="34" charset="0"/>
            <a:ea typeface="Calibri" charset="0"/>
            <a:cs typeface="Times New Roman" panose="02020603050405020304" pitchFamily="18" charset="0"/>
          </a:endParaRPr>
        </a:p>
      </dsp:txBody>
      <dsp:txXfrm rot="-5400000">
        <a:off x="-48881" y="1214289"/>
        <a:ext cx="815345" cy="70109"/>
      </dsp:txXfrm>
    </dsp:sp>
    <dsp:sp modelId="{65F68177-1903-4AEE-860B-A58DAB68A198}">
      <dsp:nvSpPr>
        <dsp:cNvPr id="0" name=""/>
        <dsp:cNvSpPr/>
      </dsp:nvSpPr>
      <dsp:spPr>
        <a:xfrm rot="5400000">
          <a:off x="5822918" y="-4347602"/>
          <a:ext cx="575847" cy="1088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1" indent="-11430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1400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Забруднення великою кількістю хімічних добрив, отрутохімікатів, гербіцидів, інсектицидів і органічних відходів, які вимиваються і потрапляють в поверхневі і підземні води, а також забруднення від великих тваринницьких комплексів</a:t>
          </a:r>
          <a:endParaRPr lang="en-US" sz="1400" kern="1200" dirty="0">
            <a:latin typeface="Arial Narrow" panose="020B0606020202030204" pitchFamily="34" charset="0"/>
            <a:ea typeface="Calibri" charset="0"/>
            <a:cs typeface="Calibri" charset="0"/>
          </a:endParaRPr>
        </a:p>
      </dsp:txBody>
      <dsp:txXfrm rot="-5400000">
        <a:off x="668699" y="834728"/>
        <a:ext cx="10856175" cy="519625"/>
      </dsp:txXfrm>
    </dsp:sp>
    <dsp:sp modelId="{0A907067-2D57-4C63-B4C9-A29F3C6F65F1}">
      <dsp:nvSpPr>
        <dsp:cNvPr id="0" name=""/>
        <dsp:cNvSpPr/>
      </dsp:nvSpPr>
      <dsp:spPr>
        <a:xfrm rot="5400000">
          <a:off x="-181700" y="1741793"/>
          <a:ext cx="885454" cy="61981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b="1" kern="1200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ПРОМИСЛОВІ ВІДХОДИ</a:t>
          </a:r>
          <a:endParaRPr lang="en-US" sz="800" b="1" kern="1200" dirty="0">
            <a:latin typeface="Arial Narrow" panose="020B0606020202030204" pitchFamily="34" charset="0"/>
            <a:ea typeface="Calibri" charset="0"/>
            <a:cs typeface="Times New Roman" panose="02020603050405020304" pitchFamily="18" charset="0"/>
          </a:endParaRPr>
        </a:p>
      </dsp:txBody>
      <dsp:txXfrm rot="-5400000">
        <a:off x="-48881" y="1918884"/>
        <a:ext cx="619817" cy="265637"/>
      </dsp:txXfrm>
    </dsp:sp>
    <dsp:sp modelId="{E838FFD3-A396-41E7-A8AA-B15FDFDEBBBB}">
      <dsp:nvSpPr>
        <dsp:cNvPr id="0" name=""/>
        <dsp:cNvSpPr/>
      </dsp:nvSpPr>
      <dsp:spPr>
        <a:xfrm rot="5400000">
          <a:off x="5725306" y="-3545395"/>
          <a:ext cx="575545" cy="1088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1" indent="-11430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1400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Ртуть, мідь, фтор, радіоактивні частки, залізо – «подарунки» річкам від промислових підприємств. Серед забруднювачів води особливе місце посідають синтетичні миючі засоби, які є надзвичайно стійкі, зберігаються у воді роками</a:t>
          </a:r>
          <a:endParaRPr lang="en-US" sz="1400" kern="1200" dirty="0">
            <a:latin typeface="Arial Narrow" panose="020B0606020202030204" pitchFamily="34" charset="0"/>
            <a:ea typeface="Calibri" charset="0"/>
            <a:cs typeface="Calibri" charset="0"/>
          </a:endParaRPr>
        </a:p>
      </dsp:txBody>
      <dsp:txXfrm rot="-5400000">
        <a:off x="570936" y="1637071"/>
        <a:ext cx="10856190" cy="519353"/>
      </dsp:txXfrm>
    </dsp:sp>
    <dsp:sp modelId="{95C185B1-B481-4EFE-95A8-B570472FEB4F}">
      <dsp:nvSpPr>
        <dsp:cNvPr id="0" name=""/>
        <dsp:cNvSpPr/>
      </dsp:nvSpPr>
      <dsp:spPr>
        <a:xfrm rot="5400000">
          <a:off x="-181700" y="2544151"/>
          <a:ext cx="885454" cy="61981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b="1" kern="1200" dirty="0">
              <a:latin typeface="Arial Narrow" panose="020B0606020202030204" pitchFamily="34" charset="0"/>
              <a:ea typeface="Calibri" charset="0"/>
              <a:cs typeface="Times New Roman" panose="02020603050405020304" pitchFamily="18" charset="0"/>
            </a:rPr>
            <a:t>ВИТОКИ НАФТИ</a:t>
          </a:r>
          <a:endParaRPr lang="en-US" sz="800" b="1" kern="1200" dirty="0">
            <a:latin typeface="Arial Narrow" panose="020B0606020202030204" pitchFamily="34" charset="0"/>
            <a:ea typeface="Calibri" charset="0"/>
            <a:cs typeface="Times New Roman" panose="02020603050405020304" pitchFamily="18" charset="0"/>
          </a:endParaRPr>
        </a:p>
      </dsp:txBody>
      <dsp:txXfrm rot="-5400000">
        <a:off x="-48881" y="2721242"/>
        <a:ext cx="619817" cy="265637"/>
      </dsp:txXfrm>
    </dsp:sp>
    <dsp:sp modelId="{F81B2390-709F-42A1-ADB7-DBFDA78AF0C3}">
      <dsp:nvSpPr>
        <dsp:cNvPr id="0" name=""/>
        <dsp:cNvSpPr/>
      </dsp:nvSpPr>
      <dsp:spPr>
        <a:xfrm rot="5400000">
          <a:off x="5725306" y="-2743037"/>
          <a:ext cx="575545" cy="1088428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1" indent="-11430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1400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Особливої шкоди водоймам завдають нафта й нафтопродукти, які утворюють на поверхні води плівку, що перешкоджає газообміну й знижує вміст кисню у воді. Згустки мазуту, осідають на дно, вбивають донні мікроорганізми, які беруть участь у процесі самоочищення води. </a:t>
          </a:r>
          <a:endParaRPr lang="en-US" sz="1400" kern="1200" dirty="0">
            <a:latin typeface="Arial Narrow" panose="020B0606020202030204" pitchFamily="34" charset="0"/>
            <a:ea typeface="Calibri" charset="0"/>
            <a:cs typeface="Calibri" charset="0"/>
          </a:endParaRPr>
        </a:p>
      </dsp:txBody>
      <dsp:txXfrm rot="-5400000">
        <a:off x="570936" y="2439429"/>
        <a:ext cx="10856190" cy="519353"/>
      </dsp:txXfrm>
    </dsp:sp>
    <dsp:sp modelId="{EDF28FB1-8725-48D1-8698-A7DC19FCEFB2}">
      <dsp:nvSpPr>
        <dsp:cNvPr id="0" name=""/>
        <dsp:cNvSpPr/>
      </dsp:nvSpPr>
      <dsp:spPr>
        <a:xfrm rot="5400000">
          <a:off x="-181700" y="3346509"/>
          <a:ext cx="885454" cy="61981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b="1" kern="1200" dirty="0">
              <a:latin typeface="Arial Narrow" panose="020B0606020202030204" pitchFamily="34" charset="0"/>
            </a:rPr>
            <a:t>ТВЕРДІ ВІДХОДИ</a:t>
          </a:r>
        </a:p>
      </dsp:txBody>
      <dsp:txXfrm rot="-5400000">
        <a:off x="-48881" y="3523600"/>
        <a:ext cx="619817" cy="265637"/>
      </dsp:txXfrm>
    </dsp:sp>
    <dsp:sp modelId="{0B54EA3A-583D-47DE-922F-F3015275328F}">
      <dsp:nvSpPr>
        <dsp:cNvPr id="0" name=""/>
        <dsp:cNvSpPr/>
      </dsp:nvSpPr>
      <dsp:spPr>
        <a:xfrm rot="5400000">
          <a:off x="5725306" y="-1940678"/>
          <a:ext cx="575545" cy="1088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 Narrow" panose="020B0606020202030204" pitchFamily="34" charset="0"/>
            </a:rPr>
            <a:t>Забруднення води відбувається внаслідок накопичення в ній нерозчинних домішок – пластикових пляшок, пакетів, гравію, піску, глини, мулу, який змивається з дощовими водами з розораних ділянок (полів)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</dsp:txBody>
      <dsp:txXfrm rot="-5400000">
        <a:off x="570936" y="3241788"/>
        <a:ext cx="10856190" cy="519353"/>
      </dsp:txXfrm>
    </dsp:sp>
    <dsp:sp modelId="{30E74814-8201-47AF-9E64-E42FDDFC84F1}">
      <dsp:nvSpPr>
        <dsp:cNvPr id="0" name=""/>
        <dsp:cNvSpPr/>
      </dsp:nvSpPr>
      <dsp:spPr>
        <a:xfrm rot="5400000">
          <a:off x="-113944" y="4081112"/>
          <a:ext cx="885454" cy="7553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b="1" kern="1200" dirty="0">
              <a:latin typeface="Arial Narrow" panose="020B0606020202030204" pitchFamily="34" charset="0"/>
            </a:rPr>
            <a:t>ТЕПЛОВЕ ЗАБРУДНЕННЯ</a:t>
          </a:r>
        </a:p>
      </dsp:txBody>
      <dsp:txXfrm rot="-5400000">
        <a:off x="-48881" y="4393713"/>
        <a:ext cx="755328" cy="130126"/>
      </dsp:txXfrm>
    </dsp:sp>
    <dsp:sp modelId="{CCD0A10D-C09D-4645-9B55-3484DE136E69}">
      <dsp:nvSpPr>
        <dsp:cNvPr id="0" name=""/>
        <dsp:cNvSpPr/>
      </dsp:nvSpPr>
      <dsp:spPr>
        <a:xfrm rot="5400000">
          <a:off x="5793061" y="-1138320"/>
          <a:ext cx="575545" cy="1088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 Narrow" panose="020B0606020202030204" pitchFamily="34" charset="0"/>
            </a:rPr>
            <a:t>Забруднення води відбувається внаслідок спускання у водойми підігрітих вод від ТЕС, АЕС та інших енергетичних об’єктів. Тепла вода змінює термічний і біологічний режими водойм і шкідливо впливає на їхніх мешканців</a:t>
          </a:r>
        </a:p>
      </dsp:txBody>
      <dsp:txXfrm rot="-5400000">
        <a:off x="638691" y="4044146"/>
        <a:ext cx="10856190" cy="519353"/>
      </dsp:txXfrm>
    </dsp:sp>
    <dsp:sp modelId="{AE79367D-4AAF-4C70-9C87-18FD7CB5000D}">
      <dsp:nvSpPr>
        <dsp:cNvPr id="0" name=""/>
        <dsp:cNvSpPr/>
      </dsp:nvSpPr>
      <dsp:spPr>
        <a:xfrm rot="5400000">
          <a:off x="-125835" y="4895362"/>
          <a:ext cx="885454" cy="7315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b="1" kern="1200" dirty="0">
              <a:latin typeface="Arial Narrow" panose="020B0606020202030204" pitchFamily="34" charset="0"/>
            </a:rPr>
            <a:t>АТМОСФЕРНЕ ЗАБРУДНЕННЯ</a:t>
          </a:r>
        </a:p>
      </dsp:txBody>
      <dsp:txXfrm rot="-5400000">
        <a:off x="-48881" y="5184181"/>
        <a:ext cx="731546" cy="153908"/>
      </dsp:txXfrm>
    </dsp:sp>
    <dsp:sp modelId="{0363A988-9E08-4DB7-8C17-3871F29B41EB}">
      <dsp:nvSpPr>
        <dsp:cNvPr id="0" name=""/>
        <dsp:cNvSpPr/>
      </dsp:nvSpPr>
      <dsp:spPr>
        <a:xfrm rot="5400000">
          <a:off x="5781170" y="-335961"/>
          <a:ext cx="575545" cy="1088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 Narrow" panose="020B0606020202030204" pitchFamily="34" charset="0"/>
            </a:rPr>
            <a:t>Наявність у повітрі золи, попелу, сажі та різних газів, які з опадами потрапляють до річки. Оксиди азоту і сірки, з’єднуючись з киснем і вологою стають причиною кислотних дощів, які забруднюють природне середовище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100" kern="1200" dirty="0"/>
        </a:p>
      </dsp:txBody>
      <dsp:txXfrm rot="-5400000">
        <a:off x="626800" y="4846505"/>
        <a:ext cx="10856190" cy="519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132FF3-00C3-45FE-8501-B8F9D1657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83E6F-356D-4DFE-9AA3-675AB04480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10618-3E38-4CD7-8875-0133B3A8EF5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9CB11-025B-45E9-A55D-3FB3C383E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3088-6A83-46E0-9E61-CCAF7C228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3264-6C96-4D2A-B867-76FEADB5994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5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A7AE-61BF-43B4-B36F-68C449FF107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81A1-5F9C-4C15-B6E5-49FBACAD249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6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AC3AA-9C47-4E0B-BAC0-E8DEA4AD5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3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6A52D-88B5-260A-3DC9-A6452F294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ED755-AC0F-951E-39F6-5458103B2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F9919-8369-AC44-15EF-E089E73C8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E5676-99CE-1409-CE93-623F97AB6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AC3AA-9C47-4E0B-BAC0-E8DEA4AD5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1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5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055B-494E-A725-3692-C895EF74F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BF8C7-1D60-31F3-1A5F-62C2BA050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2537A-3995-BBEA-D8CC-ED40F8AC4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3897-A875-A7B9-B72B-D66B48CD9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CDD61-502B-5170-68E9-27621D32C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3EA20-6FB5-EAAF-84A8-5D3465F0F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3DAD50-F6B5-4589-7F99-2A5CCA7A7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282DF-CA0F-6780-1E3C-A418F35A0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AC3AA-9C47-4E0B-BAC0-E8DEA4AD5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ottom Right">
            <a:extLst>
              <a:ext uri="{FF2B5EF4-FFF2-40B4-BE49-F238E27FC236}">
                <a16:creationId xmlns:a16="http://schemas.microsoft.com/office/drawing/2014/main" id="{0CBC73C8-CC60-49A5-BC76-BA8E43BB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B94463-7088-4D2A-B55D-9C55F9570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785D7F3-06BB-480E-A58D-A8E0EB87C4D4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8AE46A-A447-444D-9163-96E61EC4876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1997203-3E59-4097-B832-06B249C676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5D4D033-43E9-4776-9E25-97767380D8C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E52F424-D385-43AD-AE40-3D95019231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E32ABCD-6C91-4A5F-BB61-8B3C026C908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6ABE3A6-D624-4D18-A43B-D87C674811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2787DC-EEA3-46C0-9CD4-1AB906DB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7AAA19-C621-4D54-B748-5A06F4417C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1" y="3003970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3E5EBBCF-761D-49AA-8960-D06A3484B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F7E5D2-CFBA-4149-A9B1-32047212E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B55E1C-675E-425D-8EDF-AEA4D6B3475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CA9AA7-FBFD-40D2-BF04-E2E0B1BD63F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09EC90-AF39-4D10-9018-0FFB283B91F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263181-1CB8-4DF1-94C2-E217E733B5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1408EA-002C-4A55-8451-03A0FCEC52B1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E51D71-EB7F-46DD-AE4A-E64644F646A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1E4470-A9CC-4FE2-9249-F71E89C4FB2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653DE96-35D3-4AA3-B11A-A5882CC7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570602"/>
            <a:ext cx="5996619" cy="222607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aseline="0"/>
            </a:lvl1pPr>
          </a:lstStyle>
          <a:p>
            <a:pPr algn="l"/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1C011E4-9F9C-45C6-9C1F-7A9F3721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1597426"/>
            <a:ext cx="3370134" cy="4414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algn="l">
              <a:lnSpc>
                <a:spcPct val="110000"/>
              </a:lnSpc>
            </a:pPr>
            <a:endParaRPr lang="en-US" sz="2200" dirty="0">
              <a:cs typeface="Segoe UI Semilight" panose="020B0402040204020203" pitchFamily="34" charset="0"/>
            </a:endParaRPr>
          </a:p>
        </p:txBody>
      </p:sp>
      <p:grpSp>
        <p:nvGrpSpPr>
          <p:cNvPr id="21" name="Cross">
            <a:extLst>
              <a:ext uri="{FF2B5EF4-FFF2-40B4-BE49-F238E27FC236}">
                <a16:creationId xmlns:a16="http://schemas.microsoft.com/office/drawing/2014/main" id="{51E372DC-98EB-4EBC-9D4C-A21D1183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2000" y="6150811"/>
            <a:ext cx="118872" cy="118872"/>
            <a:chOff x="1175347" y="3733800"/>
            <a:chExt cx="118872" cy="1188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73A0CF-667C-4499-98A9-03752E3C37AF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D99060-086B-40C6-A8B9-2768DB548A03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5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BBD4F959-5EA4-4F76-B85B-21D723B3B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A59C57-9D10-43F2-A117-CF056B0EE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FBE050-1863-42EC-8923-85153480329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B1833D-57B2-41AD-9621-7D5A33B79274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6CF914-CBD8-4950-AC92-B6D0618B953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115E25-746D-4185-9005-7A0A71516E6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669368-7C2F-4AAB-8948-A821629A7F5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A60BEC-2BDB-42C0-8A61-4653057BEE3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734BC0-49E3-41A4-AB17-D87FF2D36F9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2113BB3-DE71-4C25-A6D0-241EC8A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D0D7D96-3677-493A-BA3B-CCC0ACA7D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388" y="2107496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64B7E-5CDD-4C49-94D6-CBB9803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2717782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FDEE985A-E675-4CC8-AB6B-94F735668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C5E817-3F3A-422C-88A5-0EDF0234D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121B83E4-00E3-40BA-9880-8A0D84CD3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B568EA9-E3D2-4FE2-A215-56181CD8DC0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86325F6-B50A-451C-9242-76F44D08BCD0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BD3EC36-E2A2-4E31-9B9A-DB99BCB1FFC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B0C0B52-C62D-4870-95FC-E7220087499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A1BC770-E7E8-4B4C-9E44-AF28FF3478C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FC082B-D4DC-4554-BD0D-A01C683AD833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EA946C-6AE4-4E0A-9096-BA3FFF9956E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0D7998-F951-4D21-85A4-F7F8086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B5560C7-50D0-4CC5-AD89-48007BB98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3612" y="2107388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8AD3389-AD6B-43DD-A8D3-747CC56384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2717674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32" name="Date Placeholder 8">
            <a:extLst>
              <a:ext uri="{FF2B5EF4-FFF2-40B4-BE49-F238E27FC236}">
                <a16:creationId xmlns:a16="http://schemas.microsoft.com/office/drawing/2014/main" id="{20D0392A-9FDF-463E-8831-4E691425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33" name="Footer Placeholder 9">
            <a:extLst>
              <a:ext uri="{FF2B5EF4-FFF2-40B4-BE49-F238E27FC236}">
                <a16:creationId xmlns:a16="http://schemas.microsoft.com/office/drawing/2014/main" id="{1DDEDA5B-5F9E-4C6B-A89B-05B29AF7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C8ED2EA9-7B76-428A-B33B-166EFA2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:a16="http://schemas.microsoft.com/office/drawing/2014/main" id="{F814A4FB-5C5F-4FBA-8692-F2853E8F3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980A145-1B2A-495B-BB8D-3217B4432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84DC62-D617-4E12-A239-CDDF4B6B262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A564AC-EDDB-4E4E-BDB1-E48BAD8588E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9464CE0-3907-4E76-AFE6-DE1A516EDF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3B21B9-2870-497E-829A-0CC4F70084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9A199D-FF1B-459F-930B-A6D196E86E30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E0149D-5979-466E-A1C2-993EA08A650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FDA39F-7BD7-4DDD-9428-51E38CD97ED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B1A75F4-7B0E-4667-A4CC-A89FC6C5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BD1F0F39-9F6D-4B25-8117-CC1868D8F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044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61A9F3-10B2-440F-8037-9098D468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37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42796FA7-0B8D-4A6A-B372-11F871284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9DEDEF-994C-4A05-BAA2-67F5BD834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BB94129B-E855-47D6-9855-B7BBA9196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51AB20C-DF56-47C5-896F-0DB80D03FDC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FDCBD64-0658-4106-89B1-85886D501AF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4A46042-D02F-49E2-94BE-4343D185C10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BB3FF94-2A73-4E66-B0F7-52680ACEE50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248489-3035-4F9D-B606-06A95BB4E16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689AA6E-4D9C-4F1F-8400-646DBC1DEB4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D905AEC-08D4-41F2-AD1B-63851B364937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99A04F-CD3E-4093-A4F6-84E34675C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AD7B113-A329-4BA2-AFE9-605C0245BE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061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6DC0D7-6E45-4762-A081-2A9D1DF03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2954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827B4A-2F73-4A8C-9EB2-DE175123E9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137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74DFA3-F7E2-4525-B0FD-F36F75AC67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6030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25" name="Date Placeholder 8">
            <a:extLst>
              <a:ext uri="{FF2B5EF4-FFF2-40B4-BE49-F238E27FC236}">
                <a16:creationId xmlns:a16="http://schemas.microsoft.com/office/drawing/2014/main" id="{D7DADA0B-95F3-437B-BB04-284E506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6" name="Footer Placeholder 9">
            <a:extLst>
              <a:ext uri="{FF2B5EF4-FFF2-40B4-BE49-F238E27FC236}">
                <a16:creationId xmlns:a16="http://schemas.microsoft.com/office/drawing/2014/main" id="{79EB3AB4-7EA2-4CAC-A6BD-9D885C89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5F4C612D-28B2-4621-BF60-4C517747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5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87D6C0D7-A737-43ED-826C-2CA4342F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A11D72-A324-4CBE-81EF-07499410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9D281BC3-CDBE-4B5A-BC91-05B7893FA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61F2C16-D16B-4E77-A7C3-F034E339C8E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84EDC3-48C8-4B4E-9475-A04F1DD7E3F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2DE50AA-70A1-42B0-9A48-90179EFB9F8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45B8FC7-7430-4175-B520-9EBD801FD29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71D997-36EB-47F1-AA27-4D84A763072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7933934-0680-4A62-B61F-E3A67308AAD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017FEEF-F8AC-41EC-ABC5-915B19B1AB9A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A86BE-FF1E-4233-818E-C14D21E7B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Top Left">
            <a:extLst>
              <a:ext uri="{FF2B5EF4-FFF2-40B4-BE49-F238E27FC236}">
                <a16:creationId xmlns:a16="http://schemas.microsoft.com/office/drawing/2014/main" id="{A64EEEED-5E70-4887-BF25-521AD226C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1FCFBD-2F49-483C-B742-FF146DCA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F0911B-F120-4420-AA06-AD353E1767E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9966F6-9C92-4F47-B467-5A8E5ED4787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62B109-529A-404A-884A-8E710062A1A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9B88E9-C70C-4258-B3BA-A8779F3BE493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55D292-A4F0-46F0-9AB1-39848FAB066C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2C09E6-F356-45FC-BD84-6DCA0DA0B6D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78C025-F0CB-42E1-9FCA-C1FD0EF38FE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56035778-0626-4342-AA4C-D8F9F76E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698C764-7CE3-448C-B388-39B81551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5903FF3-B1FC-4719-8686-C6F5099E36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9" name="Date Placeholder 8">
            <a:extLst>
              <a:ext uri="{FF2B5EF4-FFF2-40B4-BE49-F238E27FC236}">
                <a16:creationId xmlns:a16="http://schemas.microsoft.com/office/drawing/2014/main" id="{A82599B9-EBEF-4011-9E38-FC40FF7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0" name="Footer Placeholder 9">
            <a:extLst>
              <a:ext uri="{FF2B5EF4-FFF2-40B4-BE49-F238E27FC236}">
                <a16:creationId xmlns:a16="http://schemas.microsoft.com/office/drawing/2014/main" id="{851C129C-6681-4E11-B9FE-9F5FFF54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1" name="Slide Number Placeholder 10">
            <a:extLst>
              <a:ext uri="{FF2B5EF4-FFF2-40B4-BE49-F238E27FC236}">
                <a16:creationId xmlns:a16="http://schemas.microsoft.com/office/drawing/2014/main" id="{DC6D20C1-D99F-47B0-B1F7-EA8101F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2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562BD150-E869-44AC-B0E8-35618F795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918A15-3E7F-42BB-83AB-473EF76AB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0" name="Graphic 157">
              <a:extLst>
                <a:ext uri="{FF2B5EF4-FFF2-40B4-BE49-F238E27FC236}">
                  <a16:creationId xmlns:a16="http://schemas.microsoft.com/office/drawing/2014/main" id="{1AA9D900-7A0C-4788-85E0-9329B727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39D0A43-40DB-4967-BF0C-05CB54D3DF2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6C7E54F-930C-4B8D-9CE6-DCC37269B13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4F6F66D-CC67-443B-9CB5-FFD695ED45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B392295-CB7C-4805-B4B1-AC7531AC270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1ADCAAB-0B5C-4495-8D5D-32C87A21407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F02E2A1-7B5F-4C33-98CD-98E24B61EF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577F4AD-5552-4A2F-A3FA-67834BF96FB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7EE90C-247C-4F8E-9B86-BD7E31F12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985E1522-3C37-44A6-81DC-1BF369AF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048357E-69C2-4F32-8C47-3D84340F6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10000"/>
              </a:lnSpc>
            </a:pP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63" name="Date Placeholder 8">
            <a:extLst>
              <a:ext uri="{FF2B5EF4-FFF2-40B4-BE49-F238E27FC236}">
                <a16:creationId xmlns:a16="http://schemas.microsoft.com/office/drawing/2014/main" id="{0CB3C12F-97EC-48F0-B4FC-924D91EC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4" name="Footer Placeholder 9">
            <a:extLst>
              <a:ext uri="{FF2B5EF4-FFF2-40B4-BE49-F238E27FC236}">
                <a16:creationId xmlns:a16="http://schemas.microsoft.com/office/drawing/2014/main" id="{E3780E67-8AD7-4AB6-880C-281395A8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10">
            <a:extLst>
              <a:ext uri="{FF2B5EF4-FFF2-40B4-BE49-F238E27FC236}">
                <a16:creationId xmlns:a16="http://schemas.microsoft.com/office/drawing/2014/main" id="{28F5F854-E7C5-4C18-A6E1-ECEF9BD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22FBEE11-58B3-429A-8DAC-6A64A61338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2" y="0"/>
            <a:ext cx="11084189" cy="3854030"/>
          </a:xfrm>
          <a:custGeom>
            <a:avLst/>
            <a:gdLst>
              <a:gd name="connsiteX0" fmla="*/ 0 w 11084189"/>
              <a:gd name="connsiteY0" fmla="*/ 0 h 3854030"/>
              <a:gd name="connsiteX1" fmla="*/ 11084189 w 11084189"/>
              <a:gd name="connsiteY1" fmla="*/ 0 h 3854030"/>
              <a:gd name="connsiteX2" fmla="*/ 11061525 w 11084189"/>
              <a:gd name="connsiteY2" fmla="*/ 105743 h 3854030"/>
              <a:gd name="connsiteX3" fmla="*/ 5542094 w 11084189"/>
              <a:gd name="connsiteY3" fmla="*/ 3854030 h 3854030"/>
              <a:gd name="connsiteX4" fmla="*/ 22663 w 11084189"/>
              <a:gd name="connsiteY4" fmla="*/ 105743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33360105-7353-4ECE-84E2-90AB638A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5AB2A0-6800-4AD4-A205-3E8C1112BC3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B26919-92C3-4374-AE4E-4317D65064C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6716C0-CAC5-41FA-B385-EBA8AFFDF12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7C1332-4CF7-41C1-ACC4-6C23744D478F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5C136-D3C6-42F1-840C-EE7B2BA3776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98CB80-2DAC-44B7-B719-6DF8BC2DBB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613FF3-B071-4C0E-B6E7-6815CCCC403A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Cross">
            <a:extLst>
              <a:ext uri="{FF2B5EF4-FFF2-40B4-BE49-F238E27FC236}">
                <a16:creationId xmlns:a16="http://schemas.microsoft.com/office/drawing/2014/main" id="{54409833-5EAC-4A40-B5BB-DE8282DD8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476" y="143843"/>
            <a:ext cx="118872" cy="118872"/>
            <a:chOff x="1175347" y="3733800"/>
            <a:chExt cx="118872" cy="1188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9F7703-741D-4FB8-8620-F3BBFF5A015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34E00B-1518-4EAC-A170-4D2B5C23FB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Cross">
            <a:extLst>
              <a:ext uri="{FF2B5EF4-FFF2-40B4-BE49-F238E27FC236}">
                <a16:creationId xmlns:a16="http://schemas.microsoft.com/office/drawing/2014/main" id="{CFFED490-4247-4E3E-8A2E-5AF8A14E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0876" y="296243"/>
            <a:ext cx="118872" cy="118872"/>
            <a:chOff x="1175347" y="3733800"/>
            <a:chExt cx="118872" cy="1188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378251-A149-4A27-9D43-C6E87A300F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ADD3F7-FA3D-4A72-B8B3-3FCBBFCB0A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op left">
            <a:extLst>
              <a:ext uri="{FF2B5EF4-FFF2-40B4-BE49-F238E27FC236}">
                <a16:creationId xmlns:a16="http://schemas.microsoft.com/office/drawing/2014/main" id="{58A4F778-D8DF-42FD-B154-2F4B2C202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0793C3B-AAD0-4446-A423-B0EB8EE2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F08BF-E500-4B58-9AA3-B4517E83C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6DE93ED8-FDE6-418E-A743-2B368C71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25190812-FA8A-4CB5-85A8-5DDFF8C94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C81E55-0711-4E01-975D-4649E53C8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452" y="2384474"/>
            <a:ext cx="560808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2325" y="558800"/>
            <a:ext cx="4818063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9150" y="3503613"/>
            <a:ext cx="4818063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58" name="Footer Placeholder 9">
            <a:extLst>
              <a:ext uri="{FF2B5EF4-FFF2-40B4-BE49-F238E27FC236}">
                <a16:creationId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9" name="Slide Number Placeholder 10">
            <a:extLst>
              <a:ext uri="{FF2B5EF4-FFF2-40B4-BE49-F238E27FC236}">
                <a16:creationId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E111E959-AE2E-40A4-98AD-7D52A195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0908BA80-B05F-4958-9382-A0D941024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5B7426F-B5A6-48C2-AA98-B1B4903DB48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088CEA-297B-452F-B8C9-4FE4B30AD863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A58A3D-F03E-45B2-B6F2-3B23998696A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4551D63-42D8-4E16-B803-BCDF887E3BA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2D482B-70A4-4367-9129-156A4E10BA2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03B5FA3-C7DC-40A8-903C-5CEB2D9F39F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18C48C9-D302-4DF3-9905-1C77DADBB06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D0B3BD-DDF6-4C74-88B5-F16A89D41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Top Left">
            <a:extLst>
              <a:ext uri="{FF2B5EF4-FFF2-40B4-BE49-F238E27FC236}">
                <a16:creationId xmlns:a16="http://schemas.microsoft.com/office/drawing/2014/main" id="{8087FF2B-AA37-46BB-98C5-51A0DBC1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6EA10B1-B913-4692-AC3E-121374FD7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B1778E-37F1-4D06-A0C1-E121F48AB54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F5AAFE-F598-42CC-8D85-36011CE9D1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3678A3-EBA1-461E-B7FE-B58776C95CD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8543F0A-65E2-4F14-975F-3AA8B5B17417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6925965-04E0-4184-8AE3-0FFE4EF318F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25961F-048D-4994-8055-83DE34C8366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0656CFD-98C0-4307-A549-3341C5CFFB7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66F049-1B70-4977-BDD1-C26AD9880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531" y="158840"/>
            <a:ext cx="4790032" cy="27794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7018E2A7-B977-427A-AFCB-3A4836EB4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947" y="168275"/>
            <a:ext cx="4790032" cy="26322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Picture Placeholder 86">
            <a:extLst>
              <a:ext uri="{FF2B5EF4-FFF2-40B4-BE49-F238E27FC236}">
                <a16:creationId xmlns:a16="http://schemas.microsoft.com/office/drawing/2014/main" id="{ED450ADD-E6EC-4121-B563-F50E064A49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741" y="2938306"/>
            <a:ext cx="11812017" cy="3915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1" name="Date Placeholder 8">
            <a:extLst>
              <a:ext uri="{FF2B5EF4-FFF2-40B4-BE49-F238E27FC236}">
                <a16:creationId xmlns:a16="http://schemas.microsoft.com/office/drawing/2014/main" id="{9DDE65E2-ADF9-4ECD-93DA-3242E5FF340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92" name="Footer Placeholder 9">
            <a:extLst>
              <a:ext uri="{FF2B5EF4-FFF2-40B4-BE49-F238E27FC236}">
                <a16:creationId xmlns:a16="http://schemas.microsoft.com/office/drawing/2014/main" id="{5B7FAD18-E3EE-4498-AEAC-7217CE6DA7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3" name="Slide Number Placeholder 10">
            <a:extLst>
              <a:ext uri="{FF2B5EF4-FFF2-40B4-BE49-F238E27FC236}">
                <a16:creationId xmlns:a16="http://schemas.microsoft.com/office/drawing/2014/main" id="{5894C940-55FC-4B08-99A8-DD2254FAB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B023FEDE-FD35-413E-A6E6-2F36BD0D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3" name="Graphic 157">
              <a:extLst>
                <a:ext uri="{FF2B5EF4-FFF2-40B4-BE49-F238E27FC236}">
                  <a16:creationId xmlns:a16="http://schemas.microsoft.com/office/drawing/2014/main" id="{F296456E-2618-4FC5-BBF1-9813931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BF8EDC0-C078-4225-BC74-92C170331E3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D11E24B-6171-4BA5-9124-771EEDEA4B01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6B79974-93CA-440A-90D6-341091F806E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C593E8A-F480-4181-9BFA-78603CBA776D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3032549-12BB-4057-B2CF-E2C2F6B5ABE5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3798276-B98D-42F7-AF59-B30CDDB4C98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548A05F-8BF4-489F-9169-CDD749ADB38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87E2E0-CC03-4A51-9ADC-3A8F0F814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Top left">
            <a:extLst>
              <a:ext uri="{FF2B5EF4-FFF2-40B4-BE49-F238E27FC236}">
                <a16:creationId xmlns:a16="http://schemas.microsoft.com/office/drawing/2014/main" id="{F971CDD8-150B-43CA-B0B4-453E99E54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FB31C0-83A2-4CA9-9E10-759376BB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AD3F4D-9E8E-4CDB-8839-1190B87F504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05B4CB-A75C-4E77-9C9C-E8505441548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6F2C58A-0001-4403-961A-8D72894A87E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666267-BD43-43DF-B0BB-96735BF82B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B6C40E-1E26-456A-98BF-FD02DE25BBB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9DD0F3-80C9-4BAD-BE68-DF9B78B367F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374254-F113-4FB1-A938-2CBE5B37558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C91688C-CA2F-423F-87BC-5CF5F4A6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581561" cy="315541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endParaRPr lang="en-US" sz="5400" dirty="0">
              <a:cs typeface="Posterama" panose="020B0504020200020000" pitchFamily="34" charset="0"/>
            </a:endParaRPr>
          </a:p>
        </p:txBody>
      </p:sp>
      <p:grpSp>
        <p:nvGrpSpPr>
          <p:cNvPr id="28" name="Cross">
            <a:extLst>
              <a:ext uri="{FF2B5EF4-FFF2-40B4-BE49-F238E27FC236}">
                <a16:creationId xmlns:a16="http://schemas.microsoft.com/office/drawing/2014/main" id="{DE90EA9D-D33A-4461-8A51-988087AE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48013" y="3330979"/>
            <a:ext cx="118872" cy="118872"/>
            <a:chOff x="1175347" y="3733800"/>
            <a:chExt cx="118872" cy="1188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119486-F5DF-4CAA-A71E-2861F2CBEC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858657-F484-4466-8AFB-7FAD2E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8D12C8B-CC26-42CF-A68C-CF06CCA79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825" y="4075113"/>
            <a:ext cx="5581650" cy="205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3C5E9AD-97DA-438E-9830-992F9CA58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2018" y="920426"/>
            <a:ext cx="2478719" cy="4957437"/>
          </a:xfrm>
          <a:custGeom>
            <a:avLst/>
            <a:gdLst>
              <a:gd name="connsiteX0" fmla="*/ 2478719 w 2478719"/>
              <a:gd name="connsiteY0" fmla="*/ 0 h 4957437"/>
              <a:gd name="connsiteX1" fmla="*/ 2478719 w 2478719"/>
              <a:gd name="connsiteY1" fmla="*/ 4957437 h 4957437"/>
              <a:gd name="connsiteX2" fmla="*/ 0 w 2478719"/>
              <a:gd name="connsiteY2" fmla="*/ 2478719 h 4957437"/>
              <a:gd name="connsiteX3" fmla="*/ 2478719 w 2478719"/>
              <a:gd name="connsiteY3" fmla="*/ 0 h 49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719" h="4957437">
                <a:moveTo>
                  <a:pt x="2478719" y="0"/>
                </a:moveTo>
                <a:lnTo>
                  <a:pt x="2478719" y="4957437"/>
                </a:lnTo>
                <a:cubicBezTo>
                  <a:pt x="1109777" y="4957437"/>
                  <a:pt x="0" y="3847661"/>
                  <a:pt x="0" y="2478719"/>
                </a:cubicBezTo>
                <a:cubicBezTo>
                  <a:pt x="0" y="1109777"/>
                  <a:pt x="1109777" y="0"/>
                  <a:pt x="247871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9CDCB5D-3CB9-4A05-9109-F46C1FEB08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44935" y="920815"/>
            <a:ext cx="2410165" cy="2410165"/>
          </a:xfrm>
          <a:custGeom>
            <a:avLst/>
            <a:gdLst>
              <a:gd name="connsiteX0" fmla="*/ 0 w 2410165"/>
              <a:gd name="connsiteY0" fmla="*/ 0 h 2410165"/>
              <a:gd name="connsiteX1" fmla="*/ 2410165 w 2410165"/>
              <a:gd name="connsiteY1" fmla="*/ 2410165 h 2410165"/>
              <a:gd name="connsiteX2" fmla="*/ 0 w 2410165"/>
              <a:gd name="connsiteY2" fmla="*/ 2410165 h 24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10165">
                <a:moveTo>
                  <a:pt x="0" y="0"/>
                </a:moveTo>
                <a:cubicBezTo>
                  <a:pt x="1331082" y="0"/>
                  <a:pt x="2410165" y="1079083"/>
                  <a:pt x="2410165" y="2410165"/>
                </a:cubicBezTo>
                <a:lnTo>
                  <a:pt x="0" y="241016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1949CC4-76B8-4D86-AF8E-6201557DC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4934" y="3471379"/>
            <a:ext cx="2410165" cy="2406483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37557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225C57A-6BA3-4E88-81DB-F98A7E8F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9A67F-2D88-49BB-87D0-5430BD24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F5534F84-ABA8-471C-A8B7-F32A0AD1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0E573-F17E-4067-ACC7-2CFE0E36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9A04E4-A99F-444D-8C94-C8345135FEB6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5C62E1-A6EA-45F5-98E7-AFC16D32A1E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9BBA52-97E5-462E-89FE-054F9420E2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548F12-A85E-4D96-A275-D42CC29DE2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A48A8C-0AD8-4EE1-ABFC-3BC7281B341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288D21-2CC5-4CD1-A620-1F777FCFB12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A40365-E048-4BD5-B813-8F22247869E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F5D6640-231E-4BB4-AE0F-70176A3B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2B5DBC70-6B80-4634-BE74-063E4A25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4F2F0A0F-98AB-4BFF-A7D6-2AD57BBE6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D4C8780-103D-4273-8C53-67974B2A94D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AD6E1B3-1715-4109-8CB1-9105B0BFA99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820D0E-8FC9-4216-A6BF-2299C5AF7C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0D6914-EF36-446C-9B37-B29925ED144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FAE074B-38DD-4BDA-A83B-AC2A1E8D16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8DE4EEA-58F1-46B6-B27D-4542CA39C04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36828B-D2E1-4D62-AAF4-796CB97FF89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5C3206-220B-4FE2-A199-6D4F2D7CE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B26AF064-D340-46EA-9C15-A6CB4E3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03F75FA5-935D-4AF9-B1EF-2F4DAAE5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1F9F335-851C-42ED-B5C1-9FABCA15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330C721-3559-4CDE-B4AF-4F7C98229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3513" y="2343150"/>
            <a:ext cx="9324975" cy="355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6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6B68C4F3-DA58-488E-A1B9-C574806E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14282E-9BBD-4DB8-9BEF-3B2029C4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227016-75FE-458D-8526-2BC0F632527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D36287-4581-4AB3-AD73-BB1788B529C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687500-D055-420B-BA89-C2497BEC9CEE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1ED86A-A615-457B-B605-DDEFA04887A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B08EFF-6109-4E38-8AE0-C0DC57673936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2AAAC3-A562-4FFF-9C3D-2A15BB0C821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32044-D738-480C-BFDC-BA047A4549F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E6D5A92-6D6E-4B53-BA01-E1231CF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933458C1-788D-4D50-BC21-6447B0730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D41BA5F-BA2A-4386-A7B4-FB811DF51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DE3885-EA9A-4FF9-84BD-B43D6D1ED4D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ECB0097-BB98-4FEC-A705-D82D6A97CA2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E6CFFF-B349-4360-92E1-0451760008D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22594E-9B08-4B25-8789-304CA2FC58A4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E707CB4-8E5B-40D8-A59A-38A6B3619F2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A45863-5560-4ACD-ACE3-94776845B13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D8510C7-0AAE-424E-8D10-9E3FC0DB98F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A78C71-D0E4-4A5E-B6DB-3065CB6A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4EC9294D-6492-44C5-AE14-74B5D86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0E08DE30-AEBD-48F0-A130-075339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71415C84-324E-4C0D-B691-C384E43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6618-F041-427E-AE99-91D2386AE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550" y="2055813"/>
            <a:ext cx="8662988" cy="330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8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op left">
            <a:extLst>
              <a:ext uri="{FF2B5EF4-FFF2-40B4-BE49-F238E27FC236}">
                <a16:creationId xmlns:a16="http://schemas.microsoft.com/office/drawing/2014/main" id="{E7C1007A-38A4-44A0-BF98-887471DF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C8DFC3-A77D-4047-89B1-5A9587DD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67B319-DB4D-49DE-8B1B-D2F94F892C8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B6224A-9986-4980-9954-62E88B4E23A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F0DA6F-4771-4DAA-B032-F2F1CD6D7FFF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826A14-FAD5-41CA-8B7E-B4938DC64FB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D248F0-8D25-4CDF-814F-87863C8D495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E247D0-EA10-4307-A6D9-DC65CD33622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6F0BC8-01B3-4EA5-8D3C-D08A7083C40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3C4C6F91-040E-49E0-B048-C983B556B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5F735938-366A-4689-940D-6AC867D18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82D0C32-CA40-4D76-A0AE-355F4EDE9E4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4AA2F5B-1059-4660-A88B-0138D3DEA11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DBAAE2E-B09E-47A6-88B0-3B386570963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123DD0-D648-4002-B4DD-748944CF16C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FFF952-E585-449F-8014-AF83F5F6BF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910C5D-897F-48B1-BECF-735BDC46365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8633913-4C49-4FE2-A15B-78DE0FD2685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958AAF-ED1A-47A9-A07D-09465AF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FA2F33D7-521D-4F09-A571-EC79B9DD0E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962" y="588461"/>
            <a:ext cx="12194962" cy="5724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4AEF9-63A1-44CB-BD42-5FDC2C57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4263" y="1506070"/>
            <a:ext cx="4456111" cy="313540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5C6D6C0E-14CB-497A-A6C2-E067A88FA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263" y="4778001"/>
            <a:ext cx="4430712" cy="97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Click to subtitle</a:t>
            </a:r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57880508-D524-4D72-B2D9-3EABCCB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48" name="Footer Placeholder 9">
            <a:extLst>
              <a:ext uri="{FF2B5EF4-FFF2-40B4-BE49-F238E27FC236}">
                <a16:creationId xmlns:a16="http://schemas.microsoft.com/office/drawing/2014/main" id="{FC67283E-EA51-43E9-A8CE-4D01EABC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9" name="Slide Number Placeholder 10">
            <a:extLst>
              <a:ext uri="{FF2B5EF4-FFF2-40B4-BE49-F238E27FC236}">
                <a16:creationId xmlns:a16="http://schemas.microsoft.com/office/drawing/2014/main" id="{5008A3F2-2B1F-4E12-8D14-128006A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B353E9E-6F4F-441B-886F-D53691BE1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775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7" name="Picture Placeholder 23">
            <a:extLst>
              <a:ext uri="{FF2B5EF4-FFF2-40B4-BE49-F238E27FC236}">
                <a16:creationId xmlns:a16="http://schemas.microsoft.com/office/drawing/2014/main" id="{B5B9D2EE-DC4C-4740-AF09-5C66500163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1626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8" name="Picture Placeholder 23">
            <a:extLst>
              <a:ext uri="{FF2B5EF4-FFF2-40B4-BE49-F238E27FC236}">
                <a16:creationId xmlns:a16="http://schemas.microsoft.com/office/drawing/2014/main" id="{B81132E6-0A29-47B6-9E41-947D61422D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26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4C0E80EA-58EE-412B-A4AE-3EFE6BB25C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57247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698EF02E-6CA2-4CA6-9212-FFB45FA9A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5EB16E-0C22-49FD-A9C9-C4F0599D6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172559-F798-4A8A-9698-620049B5E1E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F78E13-7F65-4E92-9600-C7EB240AAFB8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D42D9C-D474-4039-AED0-7E1055E2B8D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9CCFDE-F5F0-4883-8851-0FDCF34A1E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195171-BFB5-4F1E-A417-55F80F5148A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8D4B3A-91E6-4C2F-9123-094E5718BFCE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25D776-3B6A-4BAA-B4F0-0944C0EABAEF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D45C93FD-55BA-4F2D-90F8-6DD51738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8B36122-15B8-4C6F-906C-77A513D37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50C0A59-1449-4599-8828-44025BFECBEE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9C52D9E-28AD-486F-B7C4-F04A7C480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09F516-4614-4EFB-BCB1-15AA5C678F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F02F4A-40B8-4D3C-B6B1-90E7B65255E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BDCF159-602C-402C-A70E-34753F59D0F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B71FB2-F1B2-4117-BA16-95D8C9AC3E5E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E9C5BE-5CF5-4EB1-8D41-FA7AA2DAE4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625B7A-8E4D-40D0-A98E-7A64991B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595B4059-AC5C-40F9-903D-D05AF8A7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9E19627B-F45E-41E4-8387-B5D665D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AA8C8B6-7507-4A7B-A983-5D1FC6DB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F679943-2591-4C3C-A9D6-F8AD1E41D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325" y="366989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5EFF3AD0-ADD5-4CCC-A7B8-6E6DF274C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325" y="395261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F84D2534-80B7-4C76-8CC7-C155F4923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1626" y="366377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74FF2A5-4FD0-475E-B34F-956208C2C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1626" y="3946490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39B066F-DC64-4779-B6D2-EB90B13743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260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A7A64C29-8FC5-4291-9F73-B5D6A4E2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260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4013DD3C-DA77-4D01-9929-C5A92618B3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7247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7B511BF1-3697-426A-B69F-372C0D423D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7247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3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2FFEA91A-0EFC-48F7-B7D5-80A0E1B7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6EB67A-55A4-4D1D-925D-7970028D9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E55AEF-DB73-4710-9416-FEB3FD97C15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2908CE-9399-4B3D-AA3B-9C535EF8B4A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39D73A-BE27-4C16-844B-7258A8A1117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76B215-E0A3-46C3-9D5F-9365987E538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6EC2A41-C8B0-4DAF-963A-25A1129447C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7290A1-550E-4C14-9692-08A32E70131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1450BD-4122-4D86-ABD1-F26F1194C6E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BE4E36A0-93C4-40C8-8EEF-C463BBC7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CCF8ACD-1787-41D1-B29E-E10FAE033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22B3C7-2A88-4657-8DEC-962E52F43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36A0C0-7D0D-4D1D-9316-224CF1A823A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8D15477-C8B6-4ADB-BD54-698A9B5915E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A4C13F-5758-4BE4-9925-C6E35301C4B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9A29BFA-3801-4847-A1E1-87A32423B4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0C42F85-0FBE-48C0-A629-8BC17C93C2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443C38-4EE5-4E5F-ADF6-66502151DB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54DE6C-441A-4CEF-B2BF-E2755FD91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E5B71B3-BF16-460A-B638-D1A6043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9571135A-2E5D-477D-B14A-2B9AA45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13453AD8-C108-4346-9519-C496F8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EBB5DBC4-2BAD-41DC-AFCC-11E01A84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A857-1402-4ABB-A7CC-946770499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350" y="501650"/>
            <a:ext cx="10909300" cy="434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22" r:id="rId8"/>
    <p:sldLayoutId id="2147483693" r:id="rId9"/>
    <p:sldLayoutId id="2147483694" r:id="rId10"/>
    <p:sldLayoutId id="2147483695" r:id="rId11"/>
    <p:sldLayoutId id="2147483720" r:id="rId12"/>
    <p:sldLayoutId id="2147483721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0983E0-FEBB-4B45-B00C-917965EBE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421"/>
            <a:ext cx="12192000" cy="2367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ЧОРНОБИЛЬСЬКИЙ РАДІАЦІЙНО-ЕКОЛОГІЧНИЙ БІОСФЕРНИЙ ЗАПОВІДНИК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БЕРЕЗНЯ  </a:t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ДЕНЬ ВОДИ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ісце для зображення 8">
            <a:extLst>
              <a:ext uri="{FF2B5EF4-FFF2-40B4-BE49-F238E27FC236}">
                <a16:creationId xmlns:a16="http://schemas.microsoft.com/office/drawing/2014/main" id="{4AB02112-9C49-BC6B-D019-8024DC2075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9093" b="19093"/>
          <a:stretch/>
        </p:blipFill>
        <p:spPr>
          <a:xfrm>
            <a:off x="467441" y="3003970"/>
            <a:ext cx="11084189" cy="3854030"/>
          </a:xfrm>
        </p:spPr>
      </p:pic>
    </p:spTree>
    <p:extLst>
      <p:ext uri="{BB962C8B-B14F-4D97-AF65-F5344CB8AC3E}">
        <p14:creationId xmlns:p14="http://schemas.microsoft.com/office/powerpoint/2010/main" val="410343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0DA9E-A05C-67EF-59D2-F66A9893F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0CE02B-BA84-7F46-098F-B055E0CBA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693" y="154990"/>
            <a:ext cx="9943798" cy="51148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ЯКИЙ ТВІЙ ВОДНИЙ СЛІД?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B9CF4D-DD37-748B-FD9C-7CFAB8213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114" y="920426"/>
            <a:ext cx="6726725" cy="56006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замислювалися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над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скільки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води </a:t>
            </a:r>
            <a:r>
              <a:rPr lang="ru-RU" sz="16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випиваєте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з’їдаєте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одягаєте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використовуєте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способом за день?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Візьмемо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твою футболку. Тут ми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врахувати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воду,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необхідну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вирощування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бавовни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також воду,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використану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фарбування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Таким чином,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виробництво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однієї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футболки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вимагає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2700 л води</a:t>
            </a:r>
            <a:endParaRPr lang="ru-RU" sz="1600" b="1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600" b="1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води, яка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продукту,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називається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Водним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слідом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продукту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6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Середньостатистичний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Водний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становить 1240 м3 на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людину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endParaRPr lang="ru-RU" sz="1600" b="1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Ось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кілька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показників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водного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сліду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звичайних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нас </a:t>
            </a:r>
            <a:r>
              <a:rPr lang="ru-RU" sz="16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продуктів</a:t>
            </a:r>
            <a:r>
              <a:rPr lang="ru-RU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Чай - 90 л води на 1 чайник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Пшениця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- 650 л води на 500 г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Молоко - 1000 л води на 1 л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Гамбургер - 2500 л води на 1 гамбургер (150 г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яловичини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Яловичина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- 4650 л води на 1 </a:t>
            </a:r>
            <a:r>
              <a:rPr lang="ru-RU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відбивну</a:t>
            </a:r>
            <a:r>
              <a:rPr lang="ru-RU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(300 г)</a:t>
            </a:r>
            <a:endParaRPr lang="uk-UA" sz="16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Місце для зображення 12" descr="Underwater empty swimming pool">
            <a:extLst>
              <a:ext uri="{FF2B5EF4-FFF2-40B4-BE49-F238E27FC236}">
                <a16:creationId xmlns:a16="http://schemas.microsoft.com/office/drawing/2014/main" id="{9A1F3176-0320-EBC0-6087-FDDE4ED4892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6624" r="16624"/>
          <a:stretch/>
        </p:blipFill>
        <p:spPr>
          <a:xfrm>
            <a:off x="9558408" y="3501235"/>
            <a:ext cx="2410165" cy="2406483"/>
          </a:xfrm>
        </p:spPr>
      </p:pic>
      <p:pic>
        <p:nvPicPr>
          <p:cNvPr id="17" name="Місце для зображення 16">
            <a:extLst>
              <a:ext uri="{FF2B5EF4-FFF2-40B4-BE49-F238E27FC236}">
                <a16:creationId xmlns:a16="http://schemas.microsoft.com/office/drawing/2014/main" id="{5644C383-0B64-2B80-DD66-ECDF8704E31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2222" r="22222"/>
          <a:stretch/>
        </p:blipFill>
        <p:spPr>
          <a:xfrm>
            <a:off x="9558408" y="920426"/>
            <a:ext cx="2410165" cy="2410165"/>
          </a:xfrm>
        </p:spPr>
      </p:pic>
      <p:pic>
        <p:nvPicPr>
          <p:cNvPr id="21" name="Місце для зображення 20">
            <a:extLst>
              <a:ext uri="{FF2B5EF4-FFF2-40B4-BE49-F238E27FC236}">
                <a16:creationId xmlns:a16="http://schemas.microsoft.com/office/drawing/2014/main" id="{9EE01C40-8735-5165-6D4D-ABF7DBA641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1275" r="31275"/>
          <a:stretch/>
        </p:blipFill>
        <p:spPr>
          <a:xfrm>
            <a:off x="6944839" y="950281"/>
            <a:ext cx="2478719" cy="4957437"/>
          </a:xfrm>
        </p:spPr>
      </p:pic>
    </p:spTree>
    <p:extLst>
      <p:ext uri="{BB962C8B-B14F-4D97-AF65-F5344CB8AC3E}">
        <p14:creationId xmlns:p14="http://schemas.microsoft.com/office/powerpoint/2010/main" val="274352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682997-D76B-25E0-8EE8-F48749F2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36" t="14772" b="-1815"/>
          <a:stretch/>
        </p:blipFill>
        <p:spPr>
          <a:xfrm>
            <a:off x="0" y="0"/>
            <a:ext cx="7900737" cy="7010400"/>
          </a:xfrm>
          <a:prstGeom prst="rect">
            <a:avLst/>
          </a:prstGeom>
        </p:spPr>
      </p:pic>
      <p:sp>
        <p:nvSpPr>
          <p:cNvPr id="78" name="Title 77">
            <a:extLst>
              <a:ext uri="{FF2B5EF4-FFF2-40B4-BE49-F238E27FC236}">
                <a16:creationId xmlns:a16="http://schemas.microsoft.com/office/drawing/2014/main" id="{16FF3F7F-0FCE-41C0-AFCB-B82DA0F9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3064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БЕРЕЖИ ВОДУ!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24401-DD7F-41EC-8255-1B883631DF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3282" y="266616"/>
            <a:ext cx="7400488" cy="6272296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b="1" i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Менше вод</a:t>
            </a:r>
            <a:r>
              <a:rPr lang="uk-UA" sz="1600" b="1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 можеш просто використовувати менше води в повсякденному житті або знизити свій водний слід, зменшуючи загальне споживання товарів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b="1" i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 перевіряй крани в своєму будинку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Один кран, що протікає, призводить до втрат 75 літрів води на день. Це буде 2250 л на місяць, що дорівнює 20 повним ванн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b="1" i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Вимикай кран, поки чистиш зуби. 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 ти чистиш зуби, не залишай кран відкритим. Таким чином ти збережеш 6-14 л в день. Те ж саме стосується прийому душу - коли ти намилюєшся, можна закрити кран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b="1" i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Приймай душ замість ванни.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Швидкий душ використовує значно менше води, ніж ванна. Скороти час прийому душу на кілька хвилин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b="1" i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Використовуй безпечні миючі засоби. 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Миючі засоби, що містять фосфати, викликають цвітіння води в наших водоймах, що призводить до загибелі водної рослинності і тварин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b="1" i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поливу - дощова вода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Збирай дощову воду, щоб використовувати її для поливу саду і городу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32D9B-1ACD-4116-A9A2-21EDA7FA74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7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B86B7-24ED-4261-979C-42CCFAC8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BB3E2B51-62E1-4C2D-86B7-1C4FF75F21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19842" y="0"/>
            <a:ext cx="11084189" cy="3854030"/>
          </a:xfrm>
        </p:spPr>
      </p:pic>
      <p:sp>
        <p:nvSpPr>
          <p:cNvPr id="2" name="Title 18">
            <a:extLst>
              <a:ext uri="{FF2B5EF4-FFF2-40B4-BE49-F238E27FC236}">
                <a16:creationId xmlns:a16="http://schemas.microsoft.com/office/drawing/2014/main" id="{1FC006FA-0D11-3EE5-4A12-6D85407F0D27}"/>
              </a:ext>
            </a:extLst>
          </p:cNvPr>
          <p:cNvSpPr txBox="1">
            <a:spLocks/>
          </p:cNvSpPr>
          <p:nvPr/>
        </p:nvSpPr>
        <p:spPr>
          <a:xfrm>
            <a:off x="132306" y="3758200"/>
            <a:ext cx="10143945" cy="22287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Дбайливе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води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допоможе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зберегти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майбутніх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поколінь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стабільний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нашої</a:t>
            </a:r>
            <a:r>
              <a:rPr lang="ru-RU" sz="2400" b="1" kern="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планети</a:t>
            </a:r>
            <a:endParaRPr lang="uk-UA" sz="2400" kern="1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ECA6ED-5364-14CF-D504-63BC4A4BB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566" y="4442459"/>
            <a:ext cx="1447799" cy="14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4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B77451C-36BF-4034-9DE7-6E9CF35F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22519184-1095-76BF-6295-52AEA8D14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8756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41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706B91-250D-4CF1-B325-5A927313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14" y="243221"/>
            <a:ext cx="9943798" cy="51148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та її значення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B844A9-8E53-4442-8CBA-6B67F7C2D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114" y="920426"/>
            <a:ext cx="6376361" cy="560068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Вода – найпоширеніша і найбільш незвичайна речовина на нашій планеті. Вона має унікальні хімічні й фізичні властивості, які відіграють надзвичайну роль у підтримці життя на Землі.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800" u="sng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води: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800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Вода є основою життя на Землі</a:t>
            </a:r>
            <a:r>
              <a:rPr lang="uk-UA" sz="1800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вона </a:t>
            </a:r>
            <a:r>
              <a:rPr lang="uk-UA" sz="1800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необхідна для всіх живих організмів, сільського господарства, промисловості та енергетики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800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до чистої води впливає на здоров'я, освіту та рівень життя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800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 землі за добу використовує 7 млрд. т води. Міський мешканець вживає в середньому до 200 л протягом доби і ця цифра має тенденцію до зростання.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800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Мінімальне споживання води однією людиною - 1000 м3.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800" u="sng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Україні найбільше води споживає: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48% промисловість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 сільське господарство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12% комунальні господарства населених пунктів</a:t>
            </a:r>
          </a:p>
        </p:txBody>
      </p:sp>
      <p:pic>
        <p:nvPicPr>
          <p:cNvPr id="13" name="Місце для зображення 12">
            <a:extLst>
              <a:ext uri="{FF2B5EF4-FFF2-40B4-BE49-F238E27FC236}">
                <a16:creationId xmlns:a16="http://schemas.microsoft.com/office/drawing/2014/main" id="{2DFC0540-0824-1960-3C2D-C43928D6F1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3034" b="13034"/>
          <a:stretch/>
        </p:blipFill>
        <p:spPr/>
      </p:pic>
      <p:pic>
        <p:nvPicPr>
          <p:cNvPr id="17" name="Місце для зображення 16">
            <a:extLst>
              <a:ext uri="{FF2B5EF4-FFF2-40B4-BE49-F238E27FC236}">
                <a16:creationId xmlns:a16="http://schemas.microsoft.com/office/drawing/2014/main" id="{30128615-1561-B667-3C1A-A9615F43E25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21865" b="21865"/>
          <a:stretch/>
        </p:blipFill>
        <p:spPr/>
      </p:pic>
      <p:pic>
        <p:nvPicPr>
          <p:cNvPr id="21" name="Місце для зображення 20">
            <a:extLst>
              <a:ext uri="{FF2B5EF4-FFF2-40B4-BE49-F238E27FC236}">
                <a16:creationId xmlns:a16="http://schemas.microsoft.com/office/drawing/2014/main" id="{3AF41C2B-8CB3-98F9-A0C1-4730373846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4386" r="34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285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C7D812-0771-4D00-92C7-CB0E83EE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266" y="60869"/>
            <a:ext cx="6919123" cy="801937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водних ресурсів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338824-BECA-4FA6-8497-F1FDE9B9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" y="922715"/>
            <a:ext cx="5911790" cy="5798760"/>
          </a:xfrm>
        </p:spPr>
        <p:txBody>
          <a:bodyPr>
            <a:no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3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забруднення річкових вод у нашій країні давно  є загальнонаціональною. Практично усі водойми країни наближаються до </a:t>
            </a:r>
            <a:r>
              <a:rPr lang="uk-UA" sz="1300" b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ІІІ-го і ІV-го класів якості</a:t>
            </a:r>
            <a:r>
              <a:rPr lang="uk-UA" sz="13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тобто характеризуються як забруднені і брудні.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3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Найгостріша ситуація спостерігається в басейнах Дніпра, Сіверського Дінця, річках Приазов’я, окремих притоках Дністра і Західного Бугу, де якість води класифікується як «дуже брудна» (V клас).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3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 методом очищення води для питних потреб було і залишається хлорування, що призводять до утворення небезпечних для здоров’я хлорорганічних </a:t>
            </a:r>
            <a:r>
              <a:rPr lang="uk-UA" sz="1300" b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13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3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 з найбільших проблем забруднення річок є погана якість очищення стічних вод. У багатьох регіонах взагалі відсутній повний комплекс очисних споруд і зон санітарної охорони. Деякі водопроводи не обладнані знезаражувальними установками (особливо характерно для Івано-Франківської, Тернопільської, Одеської, Житомирської і Закарпатської областей).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3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Найчастіше в пробах питної води виявляють відхилення за органолептичними показниками (до 72%). На другому місці наднормативна мінералізація (до 28%), а на третьому – перевищення граничної концентрації хімічних речовин (до 16%).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3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Крім значного забруднення природних водойм стічними водами, значно впливає на якість води висока температура у літній період, яка щороку спричиняє масове «цвітіння» води і, як наслідок, зниження у воді розчиненого кисню до критичних значень та зростання показників, що характеризують органічне забруднення.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59A09-3D6B-4D8D-AB3E-BB106DC0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B745E6-EE01-7BB3-0134-389E42F8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3" t="2437" r="2322" b="1014"/>
          <a:stretch/>
        </p:blipFill>
        <p:spPr>
          <a:xfrm>
            <a:off x="6016757" y="1403747"/>
            <a:ext cx="6175243" cy="46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D1A43-6B07-02E3-ED22-F4C21E449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2ABFD5-D4D3-497D-29AF-6DE1ADA2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07" y="1"/>
            <a:ext cx="8753539" cy="738230"/>
          </a:xfrm>
        </p:spPr>
        <p:txBody>
          <a:bodyPr/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Джерела забруднення річкових вод: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A14E6-CB27-2B0A-4B59-1FEE4C1B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6" name="Content Placeholder 3" descr="Timeline Placeholder ">
            <a:extLst>
              <a:ext uri="{FF2B5EF4-FFF2-40B4-BE49-F238E27FC236}">
                <a16:creationId xmlns:a16="http://schemas.microsoft.com/office/drawing/2014/main" id="{49D840D1-0D30-969F-6467-A4A94D0615C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7011340"/>
              </p:ext>
            </p:extLst>
          </p:nvPr>
        </p:nvGraphicFramePr>
        <p:xfrm>
          <a:off x="230696" y="799001"/>
          <a:ext cx="11504104" cy="570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08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3FC96-AA94-0699-AB25-5608C54E4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86807D-4DD8-A8D2-B149-3E219A1F6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209"/>
            <a:ext cx="12127832" cy="5057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Дефіцит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води – далеке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майбутнє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нинішня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реальність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10D037-5093-ED39-FC04-D726E03C32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892" y="1032877"/>
            <a:ext cx="6501468" cy="539198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вже зараз досить погано забезпечена водою. 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даними 2024 </a:t>
            </a:r>
            <a:r>
              <a:rPr lang="uk-UA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року, ми посідаємо аж </a:t>
            </a:r>
            <a:r>
              <a:rPr lang="uk-UA" sz="1800" b="1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124 місце зі 181 країни у світі </a:t>
            </a:r>
            <a:r>
              <a:rPr lang="uk-UA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цим показником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того ж, ситуація відрізняється залежно від регіону: найменш забезпечені водними ресурсами Донбас, Криворіжжя, Крим та південні області України, де зосереджені найбільші споживачі води. Зі всіх областей лише у Закарпатській області, за міжнародною класифікацією, рівень забезпеченості місцевими водними ресурсами визначений як </a:t>
            </a:r>
            <a:r>
              <a:rPr lang="uk-UA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«середній» </a:t>
            </a:r>
            <a:endParaRPr lang="uk-UA" sz="1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незалежних оцінок </a:t>
            </a:r>
            <a:r>
              <a:rPr lang="uk-UA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r>
              <a:rPr lang="uk-UA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населення Землі вже до 2030 року зіткнеться із глобальним </a:t>
            </a:r>
            <a:r>
              <a:rPr lang="uk-UA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дефіцитом води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Численні дослідження говорять про значний вплив зміни клімату на водні ресурси України. Підняття температури повітря, збільшення випаровування води, зменшення опадів – усе це врешті вплине на те, що води у річках ставатиме менше</a:t>
            </a:r>
          </a:p>
        </p:txBody>
      </p:sp>
      <p:pic>
        <p:nvPicPr>
          <p:cNvPr id="5" name="Місце для зображення 4">
            <a:extLst>
              <a:ext uri="{FF2B5EF4-FFF2-40B4-BE49-F238E27FC236}">
                <a16:creationId xmlns:a16="http://schemas.microsoft.com/office/drawing/2014/main" id="{7B94FBF7-D08E-C24A-A23C-C188C9DD966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23710" r="23710"/>
          <a:stretch/>
        </p:blipFill>
        <p:spPr>
          <a:xfrm>
            <a:off x="7299351" y="1250097"/>
            <a:ext cx="4657757" cy="4650641"/>
          </a:xfrm>
        </p:spPr>
      </p:pic>
    </p:spTree>
    <p:extLst>
      <p:ext uri="{BB962C8B-B14F-4D97-AF65-F5344CB8AC3E}">
        <p14:creationId xmlns:p14="http://schemas.microsoft.com/office/powerpoint/2010/main" val="127704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125C5-C32A-5F4F-253B-31977C2D8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57BC97-9885-80CF-6AF7-067C928A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4612"/>
          </a:xfrm>
        </p:spPr>
        <p:txBody>
          <a:bodyPr/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Як зміняться українські річки?</a:t>
            </a:r>
            <a:b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84BDB3-A35F-BDEA-3817-AE012742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1308293"/>
            <a:ext cx="5197873" cy="381343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басейні </a:t>
            </a:r>
            <a:r>
              <a:rPr lang="uk-UA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Дніпра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передбачається зниження водного стоку в середньому до -20% (і до 24% влітку)</a:t>
            </a:r>
            <a:endParaRPr lang="uk-UA" sz="16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басейні </a:t>
            </a:r>
            <a:r>
              <a:rPr lang="uk-UA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Західного Бугу 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стік може зменшитися в середньому  від 28% до 30% в усі місяці, крім лютого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басейні </a:t>
            </a:r>
            <a:r>
              <a:rPr lang="uk-UA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Дністра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«жорстким» сценарієм на кінець століття очікується катастрофічне зниження стоку – в окремі місяці до 36-38%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86570-AAED-E660-25CC-FA83B265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3B736AA5-DE65-F598-EEDE-CDBBA4161EB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45179" y="3760587"/>
            <a:ext cx="5197873" cy="391484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Зменшення водного стоку басейну річки </a:t>
            </a:r>
            <a:r>
              <a:rPr lang="uk-UA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Прип’ять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буде знаходитися в діапазоні від -12 до -23%, однак зменшення водного стоку в період літньої межені може сягнути 37%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басейні </a:t>
            </a:r>
            <a:r>
              <a:rPr lang="uk-UA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Десни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значних змін не прогнозується, а от у січні-березні водний стік навпаки може зрости від 28% до 45%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басейні </a:t>
            </a:r>
            <a:r>
              <a:rPr lang="uk-UA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Південного Бугу 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наприкінці століття очікується суттєве зниження середнього річного стоку – до 30 %, а в окремі місяці аж до 45%</a:t>
            </a:r>
          </a:p>
          <a:p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33170-647C-01DA-AAD9-1B5229B1BB9B}"/>
              </a:ext>
            </a:extLst>
          </p:cNvPr>
          <p:cNvSpPr txBox="1"/>
          <p:nvPr/>
        </p:nvSpPr>
        <p:spPr>
          <a:xfrm>
            <a:off x="164432" y="533681"/>
            <a:ext cx="11863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У дослідженні науковці проаналізували, як змінюватимуться річки за двох різних сценаріїв зміни клімату: </a:t>
            </a:r>
            <a:r>
              <a:rPr lang="uk-UA" sz="1600" b="1" dirty="0"/>
              <a:t>«м’який», що передбачає зменшення викидів парникових газів</a:t>
            </a:r>
            <a:r>
              <a:rPr lang="uk-UA" sz="1600" dirty="0"/>
              <a:t> відповідно до Паризької угоди, та </a:t>
            </a:r>
            <a:r>
              <a:rPr lang="uk-UA" sz="1600" b="1" dirty="0"/>
              <a:t>«жорсткий», за якого жодних заходів із боротьби із кліматичною кризою не відбудеться</a:t>
            </a:r>
            <a:r>
              <a:rPr lang="uk-UA" sz="1600" dirty="0"/>
              <a:t>. </a:t>
            </a:r>
            <a:r>
              <a:rPr lang="uk-UA" sz="1600" b="1" dirty="0"/>
              <a:t>Результати показують, що до кінця століття у більшості басейнів України річковий стік зменшиться в обох сценаріях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567FE7-8777-D3AB-98AE-F9A1F234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8" y="1904578"/>
            <a:ext cx="5776557" cy="3813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AA2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962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D27707A-0D74-4391-B40D-9DA61B8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27" y="0"/>
            <a:ext cx="9795636" cy="774612"/>
          </a:xfrm>
        </p:spPr>
        <p:txBody>
          <a:bodyPr/>
          <a:lstStyle/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Як зменшити забруднення водойм?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38B01A-F91F-4EF4-B5EE-178E2107B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5" y="774612"/>
            <a:ext cx="6907854" cy="592917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Охорона цінних природних територій - створення заповідників - природні системи забезпечують природне очищення і збагачення води.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Відновлення річок і плавнів. Останні дуже важливі, адже вони діють як природний фільтр, допомагаючи очищенню водойм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Гарне очищення стічної води в промисловості і в побуті (сучасні фільтри, забір води нижче точки скидання зобов'язує промисловість добре очищати стічні води)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Висадка дерев і охорона лісів. Дерева та інші рослини сприяють очищенню води, підвищують випаровування, є природним захистом від паводків, так як поглинають частину води, яка випадає з опадами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Зменшення водокористування у промисловості та сільському господарстві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Збільшення раціонального використання води і зменшення споживання, особливо в розвинених країнах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Зменшення споживання продуктів, на виробництво кожного з яких витрачається вода і енергія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</a:t>
            </a:r>
            <a:r>
              <a:rPr lang="uk-UA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безфосфатних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миючих засобів, тому що фосфати викликають цвітіння водойм і, як наслідок, замори риби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B72897-66FA-4F1E-944B-A635233E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Місце для зображення 4">
            <a:extLst>
              <a:ext uri="{FF2B5EF4-FFF2-40B4-BE49-F238E27FC236}">
                <a16:creationId xmlns:a16="http://schemas.microsoft.com/office/drawing/2014/main" id="{6B0D3851-33ED-4F82-17B9-569311A4F0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903" b="21903"/>
          <a:stretch>
            <a:fillRect/>
          </a:stretch>
        </p:blipFill>
        <p:spPr>
          <a:xfrm>
            <a:off x="7431698" y="1643128"/>
            <a:ext cx="4657757" cy="4650641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12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05774-F8BD-1177-2724-E42D8424B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FF35F9-9916-A93B-F148-D7D81AF2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7" y="16002"/>
            <a:ext cx="10098505" cy="68776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Роль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льодовиків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збереженні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води на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Землі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CB55765-E213-C7EE-DA46-EB47A6827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62018" y="1090925"/>
            <a:ext cx="6227238" cy="6190398"/>
          </a:xfrm>
        </p:spPr>
        <p:txBody>
          <a:bodyPr/>
          <a:lstStyle/>
          <a:p>
            <a:pPr algn="just">
              <a:lnSpc>
                <a:spcPts val="216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Льодовики мають вирішальне значення для життя – їхня тала вода необхідна для забезпечення людства питною водою, сільського господарства, промисловості, виробництва чистої енергії та здорових екосистем</a:t>
            </a:r>
          </a:p>
          <a:p>
            <a:pPr algn="just">
              <a:lnSpc>
                <a:spcPts val="216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Льодовики містять близько 70% прісної води на Землі</a:t>
            </a:r>
          </a:p>
          <a:p>
            <a:pPr algn="just">
              <a:lnSpc>
                <a:spcPts val="216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Вони є природними резервуарами, які поступово постачають воду в річки та озера</a:t>
            </a:r>
          </a:p>
          <a:p>
            <a:pPr algn="just">
              <a:lnSpc>
                <a:spcPts val="216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Танення льодовиків через зміну клімату призводить до підвищення рівня морів і нестачі питної води</a:t>
            </a:r>
          </a:p>
          <a:p>
            <a:pPr algn="just">
              <a:lnSpc>
                <a:spcPts val="216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 </a:t>
            </a:r>
            <a:r>
              <a:rPr lang="uk-UA" sz="16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танучі</a:t>
            </a: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льодовики спричиняють невизначеність водних потоків, що має серйозні наслідки для людей і планети</a:t>
            </a:r>
          </a:p>
          <a:p>
            <a:pPr algn="just">
              <a:lnSpc>
                <a:spcPts val="216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мільярдів людей потоки талої води змінюються, викликаючи повені, посухи, зсуви та підвищення рівня моря</a:t>
            </a:r>
          </a:p>
          <a:p>
            <a:pPr algn="just">
              <a:lnSpc>
                <a:spcPts val="216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 повинні зменшити викиди парникових газів, щоб уповільнити танення льодовиків</a:t>
            </a:r>
          </a:p>
          <a:p>
            <a:pPr algn="just">
              <a:lnSpc>
                <a:spcPts val="216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льодовиків важливий для підтримки стабільності водних екосистем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382612-CDC1-5573-0CD5-C85B0934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7" name="Bottom Right">
            <a:extLst>
              <a:ext uri="{FF2B5EF4-FFF2-40B4-BE49-F238E27FC236}">
                <a16:creationId xmlns:a16="http://schemas.microsoft.com/office/drawing/2014/main" id="{4C598BE7-8E8D-D77F-3FD5-96CA89E67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E64F9DA9-BB19-E81F-01CC-F64CF963C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98D017F-ED5E-89AD-578A-B872BBC0787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A76B4C4-283D-B64A-5710-AF4061B8AA0C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B7DD819-C250-DC42-A3D5-A9F33CE67E0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B3CACCA-F922-B4C2-8099-A23FBA86C565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3D697B5-4770-C37F-7DFA-2F673D1FC2DF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24AB6B4-8AFC-40DB-358F-E09FC660302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35B3170-2E7D-6D44-6273-EDB64B92F1B7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2EEE847-C536-9B30-1FDA-F83918487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ADFBED70-9B67-6EFA-BA94-12779655E0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251" b="10251"/>
          <a:stretch>
            <a:fillRect/>
          </a:stretch>
        </p:blipFill>
        <p:spPr>
          <a:xfrm>
            <a:off x="6278354" y="1309816"/>
            <a:ext cx="5923458" cy="4365560"/>
          </a:xfrm>
        </p:spPr>
      </p:pic>
    </p:spTree>
    <p:extLst>
      <p:ext uri="{BB962C8B-B14F-4D97-AF65-F5344CB8AC3E}">
        <p14:creationId xmlns:p14="http://schemas.microsoft.com/office/powerpoint/2010/main" val="1266338731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2B19F1-827B-4D29-A0BB-81814D5A90F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45E2802-9433-4964-B550-6B2C67F9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5E3B5A-BC69-49FF-8D6A-CC47CD102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1751</Words>
  <Application>Microsoft Office PowerPoint</Application>
  <PresentationFormat>Широкий екран</PresentationFormat>
  <Paragraphs>115</Paragraphs>
  <Slides>12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Avenir Next LT Pro</vt:lpstr>
      <vt:lpstr>AvenirNext LT Pro Medium</vt:lpstr>
      <vt:lpstr>Calibri</vt:lpstr>
      <vt:lpstr>Posterama</vt:lpstr>
      <vt:lpstr>Segoe UI Semilight</vt:lpstr>
      <vt:lpstr>Times New Roman</vt:lpstr>
      <vt:lpstr>Wingdings</vt:lpstr>
      <vt:lpstr>ExploreVTI</vt:lpstr>
      <vt:lpstr>ЧОРНОБИЛЬСЬКИЙ РАДІАЦІЙНО-ЕКОЛОГІЧНИЙ БІОСФЕРНИЙ ЗАПОВІДНИК     22 БЕРЕЗНЯ   МІЖНАРОДНИЙ ДЕНЬ ВОДИ</vt:lpstr>
      <vt:lpstr>Презентація PowerPoint</vt:lpstr>
      <vt:lpstr>Вода та її значення</vt:lpstr>
      <vt:lpstr>Проблеми водних ресурсів</vt:lpstr>
      <vt:lpstr>Джерела забруднення річкових вод:</vt:lpstr>
      <vt:lpstr>Дефіцит води – далеке майбутнє чи нинішня реальність?</vt:lpstr>
      <vt:lpstr>Як зміняться українські річки? </vt:lpstr>
      <vt:lpstr>Як зменшити забруднення водойм?</vt:lpstr>
      <vt:lpstr>Роль льодовиків у збереженні води на Землі</vt:lpstr>
      <vt:lpstr>А ЯКИЙ ТВІЙ ВОДНИЙ СЛІД?</vt:lpstr>
      <vt:lpstr>БЕРЕЖИ ВОДУ!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Чорнобильський РЕБЗ 105</dc:creator>
  <cp:lastModifiedBy>Чорнобильський РЕБЗ 105</cp:lastModifiedBy>
  <cp:revision>19</cp:revision>
  <dcterms:created xsi:type="dcterms:W3CDTF">2021-02-07T10:03:27Z</dcterms:created>
  <dcterms:modified xsi:type="dcterms:W3CDTF">2025-03-20T10:50:31Z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